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69" r:id="rId2"/>
    <p:sldId id="257" r:id="rId3"/>
    <p:sldId id="258" r:id="rId4"/>
    <p:sldId id="270" r:id="rId5"/>
    <p:sldId id="260" r:id="rId6"/>
    <p:sldId id="271" r:id="rId7"/>
    <p:sldId id="263" r:id="rId8"/>
    <p:sldId id="261" r:id="rId9"/>
    <p:sldId id="264" r:id="rId10"/>
    <p:sldId id="266" r:id="rId11"/>
    <p:sldId id="267" r:id="rId12"/>
    <p:sldId id="268" r:id="rId13"/>
    <p:sldId id="265" r:id="rId14"/>
  </p:sldIdLst>
  <p:sldSz cx="12192000" cy="6858000"/>
  <p:notesSz cx="6858000" cy="9144000"/>
  <p:embeddedFontLst>
    <p:embeddedFont>
      <p:font typeface="a오름B" panose="02020600000000000000" pitchFamily="18" charset="-127"/>
      <p:regular r:id="rId15"/>
    </p:embeddedFont>
    <p:embeddedFont>
      <p:font typeface="a오름M" panose="02020600000000000000" pitchFamily="18" charset="-127"/>
      <p:regular r:id="rId16"/>
    </p:embeddedFont>
    <p:embeddedFont>
      <p:font typeface="KoPub돋움체 Light" panose="020B0600000101010101" charset="-127"/>
      <p:regular r:id="rId17"/>
    </p:embeddedFont>
    <p:embeddedFont>
      <p:font typeface="a고운글씨M" panose="02020600000000000000" pitchFamily="18" charset="-127"/>
      <p:regular r:id="rId18"/>
    </p:embeddedFont>
    <p:embeddedFont>
      <p:font typeface="Work Sans Light" panose="020B0600000101010101" charset="0"/>
      <p:regular r:id="rId19"/>
    </p:embeddedFont>
    <p:embeddedFont>
      <p:font typeface="나눔명조" panose="02020603020101020101" pitchFamily="18" charset="-127"/>
      <p:regular r:id="rId20"/>
      <p:bold r:id="rId21"/>
    </p:embeddedFont>
    <p:embeddedFont>
      <p:font typeface="나눔명조 ExtraBold" panose="02020603020101020101" pitchFamily="18" charset="-127"/>
      <p:bold r:id="rId22"/>
    </p:embeddedFont>
    <p:embeddedFont>
      <p:font typeface="나눔바른고딕" panose="020B0603020101020101" pitchFamily="50" charset="-127"/>
      <p:regular r:id="rId23"/>
      <p:bold r:id="rId24"/>
    </p:embeddedFont>
    <p:embeddedFont>
      <p:font typeface="나눔바른고딕 Light" panose="020B0603020101020101" pitchFamily="50" charset="-127"/>
      <p:regular r:id="rId25"/>
    </p:embeddedFont>
    <p:embeddedFont>
      <p:font typeface="나눔스퀘어 Bold" panose="020B0600000101010101" pitchFamily="50" charset="-127"/>
      <p:bold r:id="rId26"/>
    </p:embeddedFont>
    <p:embeddedFont>
      <p:font typeface="나눔스퀘어 Light" panose="020B0600000101010101" pitchFamily="50" charset="-127"/>
      <p:regular r:id="rId27"/>
    </p:embeddedFont>
    <p:embeddedFont>
      <p:font typeface="맑은 고딕" panose="020B0503020000020004" pitchFamily="50" charset="-127"/>
      <p:regular r:id="rId28"/>
      <p:bold r:id="rId2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FBFB"/>
    <a:srgbClr val="DCE2E8"/>
    <a:srgbClr val="F6F3F0"/>
    <a:srgbClr val="F0EBE4"/>
    <a:srgbClr val="90A2B5"/>
    <a:srgbClr val="9AA5B1"/>
    <a:srgbClr val="453927"/>
    <a:srgbClr val="D5C7B3"/>
    <a:srgbClr val="E6DED2"/>
    <a:srgbClr val="F7F7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871" autoAdjust="0"/>
    <p:restoredTop sz="93945" autoAdjust="0"/>
  </p:normalViewPr>
  <p:slideViewPr>
    <p:cSldViewPr>
      <p:cViewPr varScale="1">
        <p:scale>
          <a:sx n="92" d="100"/>
          <a:sy n="92" d="100"/>
        </p:scale>
        <p:origin x="102" y="492"/>
      </p:cViewPr>
      <p:guideLst/>
    </p:cSldViewPr>
  </p:slideViewPr>
  <p:outlineViewPr>
    <p:cViewPr>
      <p:scale>
        <a:sx n="100" d="100"/>
        <a:sy n="100" d="100"/>
      </p:scale>
      <p:origin x="0" y="-288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25" d="100"/>
        <a:sy n="125" d="100"/>
      </p:scale>
      <p:origin x="0" y="-157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 userDrawn="1"/>
        </p:nvGrpSpPr>
        <p:grpSpPr>
          <a:xfrm>
            <a:off x="0" y="0"/>
            <a:ext cx="12192600" cy="6858000"/>
            <a:chOff x="0" y="0"/>
            <a:chExt cx="12192600" cy="6858000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47328" y="0"/>
              <a:ext cx="12145272" cy="6858000"/>
            </a:xfrm>
            <a:custGeom>
              <a:avLst/>
              <a:gdLst>
                <a:gd name="connsiteX0" fmla="*/ 0 w 12145272"/>
                <a:gd name="connsiteY0" fmla="*/ 0 h 6858000"/>
                <a:gd name="connsiteX1" fmla="*/ 12145272 w 12145272"/>
                <a:gd name="connsiteY1" fmla="*/ 0 h 6858000"/>
                <a:gd name="connsiteX2" fmla="*/ 12145272 w 12145272"/>
                <a:gd name="connsiteY2" fmla="*/ 6858000 h 6858000"/>
                <a:gd name="connsiteX3" fmla="*/ 0 w 12145272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45272" h="6858000">
                  <a:moveTo>
                    <a:pt x="0" y="0"/>
                  </a:moveTo>
                  <a:lnTo>
                    <a:pt x="12145272" y="0"/>
                  </a:lnTo>
                  <a:lnTo>
                    <a:pt x="12145272" y="6858000"/>
                  </a:lnTo>
                  <a:lnTo>
                    <a:pt x="0" y="6858000"/>
                  </a:lnTo>
                  <a:close/>
                </a:path>
              </a:pathLst>
            </a:cu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0" y="0"/>
              <a:ext cx="45719" cy="6858000"/>
            </a:xfrm>
            <a:custGeom>
              <a:avLst/>
              <a:gdLst>
                <a:gd name="connsiteX0" fmla="*/ 0 w 12145272"/>
                <a:gd name="connsiteY0" fmla="*/ 0 h 6858000"/>
                <a:gd name="connsiteX1" fmla="*/ 12145272 w 12145272"/>
                <a:gd name="connsiteY1" fmla="*/ 0 h 6858000"/>
                <a:gd name="connsiteX2" fmla="*/ 12145272 w 12145272"/>
                <a:gd name="connsiteY2" fmla="*/ 6858000 h 6858000"/>
                <a:gd name="connsiteX3" fmla="*/ 0 w 12145272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45272" h="6858000">
                  <a:moveTo>
                    <a:pt x="0" y="0"/>
                  </a:moveTo>
                  <a:lnTo>
                    <a:pt x="12145272" y="0"/>
                  </a:lnTo>
                  <a:lnTo>
                    <a:pt x="12145272" y="6858000"/>
                  </a:lnTo>
                  <a:lnTo>
                    <a:pt x="0" y="6858000"/>
                  </a:lnTo>
                  <a:close/>
                </a:path>
              </a:pathLst>
            </a:custGeom>
          </p:spPr>
        </p:pic>
      </p:grpSp>
      <p:cxnSp>
        <p:nvCxnSpPr>
          <p:cNvPr id="10" name="직선 연결선 9"/>
          <p:cNvCxnSpPr/>
          <p:nvPr userDrawn="1"/>
        </p:nvCxnSpPr>
        <p:spPr>
          <a:xfrm flipH="1">
            <a:off x="2423592" y="620688"/>
            <a:ext cx="576064" cy="576064"/>
          </a:xfrm>
          <a:prstGeom prst="line">
            <a:avLst/>
          </a:prstGeom>
          <a:ln>
            <a:solidFill>
              <a:srgbClr val="E4EEF8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 flipH="1">
            <a:off x="3719736" y="1196752"/>
            <a:ext cx="576064" cy="576064"/>
          </a:xfrm>
          <a:prstGeom prst="line">
            <a:avLst/>
          </a:prstGeom>
          <a:ln>
            <a:solidFill>
              <a:srgbClr val="E4EEF8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 userDrawn="1"/>
        </p:nvCxnSpPr>
        <p:spPr>
          <a:xfrm flipH="1">
            <a:off x="7320136" y="620688"/>
            <a:ext cx="576064" cy="576064"/>
          </a:xfrm>
          <a:prstGeom prst="line">
            <a:avLst/>
          </a:prstGeom>
          <a:ln>
            <a:solidFill>
              <a:srgbClr val="E4EEF8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 flipH="1">
            <a:off x="11136560" y="-27384"/>
            <a:ext cx="576064" cy="576064"/>
          </a:xfrm>
          <a:prstGeom prst="line">
            <a:avLst/>
          </a:prstGeom>
          <a:ln>
            <a:solidFill>
              <a:srgbClr val="E4EEF8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 userDrawn="1"/>
        </p:nvCxnSpPr>
        <p:spPr>
          <a:xfrm flipH="1">
            <a:off x="8256240" y="1628800"/>
            <a:ext cx="576064" cy="576064"/>
          </a:xfrm>
          <a:prstGeom prst="line">
            <a:avLst/>
          </a:prstGeom>
          <a:ln>
            <a:solidFill>
              <a:srgbClr val="E4EEF8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 userDrawn="1"/>
        </p:nvCxnSpPr>
        <p:spPr>
          <a:xfrm flipH="1">
            <a:off x="0" y="1052736"/>
            <a:ext cx="324000" cy="324000"/>
          </a:xfrm>
          <a:prstGeom prst="line">
            <a:avLst/>
          </a:prstGeom>
          <a:ln>
            <a:solidFill>
              <a:srgbClr val="E4EEF8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타원 15"/>
          <p:cNvSpPr/>
          <p:nvPr userDrawn="1"/>
        </p:nvSpPr>
        <p:spPr>
          <a:xfrm>
            <a:off x="983440" y="1700808"/>
            <a:ext cx="72000" cy="72000"/>
          </a:xfrm>
          <a:prstGeom prst="ellipse">
            <a:avLst/>
          </a:prstGeom>
          <a:solidFill>
            <a:srgbClr val="E4EEF8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타원 16"/>
          <p:cNvSpPr/>
          <p:nvPr userDrawn="1"/>
        </p:nvSpPr>
        <p:spPr>
          <a:xfrm>
            <a:off x="4511824" y="620696"/>
            <a:ext cx="72000" cy="72000"/>
          </a:xfrm>
          <a:prstGeom prst="ellipse">
            <a:avLst/>
          </a:prstGeom>
          <a:solidFill>
            <a:srgbClr val="E4EEF8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타원 17"/>
          <p:cNvSpPr/>
          <p:nvPr userDrawn="1"/>
        </p:nvSpPr>
        <p:spPr>
          <a:xfrm>
            <a:off x="9696400" y="1124752"/>
            <a:ext cx="72000" cy="72000"/>
          </a:xfrm>
          <a:prstGeom prst="ellipse">
            <a:avLst/>
          </a:prstGeom>
          <a:solidFill>
            <a:srgbClr val="E4EEF8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타원 18"/>
          <p:cNvSpPr/>
          <p:nvPr userDrawn="1"/>
        </p:nvSpPr>
        <p:spPr>
          <a:xfrm>
            <a:off x="6960104" y="1772824"/>
            <a:ext cx="72000" cy="72000"/>
          </a:xfrm>
          <a:prstGeom prst="ellipse">
            <a:avLst/>
          </a:prstGeom>
          <a:solidFill>
            <a:srgbClr val="E4EEF8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타원 19"/>
          <p:cNvSpPr/>
          <p:nvPr userDrawn="1"/>
        </p:nvSpPr>
        <p:spPr>
          <a:xfrm>
            <a:off x="4223792" y="2204864"/>
            <a:ext cx="72000" cy="72000"/>
          </a:xfrm>
          <a:prstGeom prst="ellipse">
            <a:avLst/>
          </a:prstGeom>
          <a:solidFill>
            <a:srgbClr val="E4EEF8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타원 20"/>
          <p:cNvSpPr/>
          <p:nvPr userDrawn="1"/>
        </p:nvSpPr>
        <p:spPr>
          <a:xfrm>
            <a:off x="10848528" y="2780936"/>
            <a:ext cx="72000" cy="72000"/>
          </a:xfrm>
          <a:prstGeom prst="ellipse">
            <a:avLst/>
          </a:prstGeom>
          <a:solidFill>
            <a:srgbClr val="E4EEF8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타원 21"/>
          <p:cNvSpPr/>
          <p:nvPr userDrawn="1"/>
        </p:nvSpPr>
        <p:spPr>
          <a:xfrm>
            <a:off x="11712632" y="476672"/>
            <a:ext cx="72000" cy="72000"/>
          </a:xfrm>
          <a:prstGeom prst="ellipse">
            <a:avLst/>
          </a:prstGeom>
          <a:solidFill>
            <a:srgbClr val="E4EEF8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타원 22"/>
          <p:cNvSpPr/>
          <p:nvPr userDrawn="1"/>
        </p:nvSpPr>
        <p:spPr>
          <a:xfrm>
            <a:off x="3647728" y="3356992"/>
            <a:ext cx="72000" cy="72000"/>
          </a:xfrm>
          <a:prstGeom prst="ellipse">
            <a:avLst/>
          </a:prstGeom>
          <a:solidFill>
            <a:srgbClr val="E4EEF8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246568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그림 3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610"/>
          <a:stretch>
            <a:fillRect/>
          </a:stretch>
        </p:blipFill>
        <p:spPr>
          <a:xfrm>
            <a:off x="7158880" y="0"/>
            <a:ext cx="5033120" cy="6858000"/>
          </a:xfrm>
          <a:custGeom>
            <a:avLst/>
            <a:gdLst>
              <a:gd name="connsiteX0" fmla="*/ 0 w 5033120"/>
              <a:gd name="connsiteY0" fmla="*/ 0 h 6858000"/>
              <a:gd name="connsiteX1" fmla="*/ 5033120 w 5033120"/>
              <a:gd name="connsiteY1" fmla="*/ 0 h 6858000"/>
              <a:gd name="connsiteX2" fmla="*/ 5033120 w 5033120"/>
              <a:gd name="connsiteY2" fmla="*/ 6858000 h 6858000"/>
              <a:gd name="connsiteX3" fmla="*/ 0 w 503312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33120" h="6858000">
                <a:moveTo>
                  <a:pt x="0" y="0"/>
                </a:moveTo>
                <a:lnTo>
                  <a:pt x="5033120" y="0"/>
                </a:lnTo>
                <a:lnTo>
                  <a:pt x="503312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grpSp>
        <p:nvGrpSpPr>
          <p:cNvPr id="6" name="그룹 5"/>
          <p:cNvGrpSpPr/>
          <p:nvPr userDrawn="1"/>
        </p:nvGrpSpPr>
        <p:grpSpPr>
          <a:xfrm>
            <a:off x="1703512" y="6135107"/>
            <a:ext cx="699755" cy="246221"/>
            <a:chOff x="211669" y="6381328"/>
            <a:chExt cx="699755" cy="246221"/>
          </a:xfrm>
        </p:grpSpPr>
        <p:pic>
          <p:nvPicPr>
            <p:cNvPr id="7" name="Picture 2" descr="C:\Users\YONSAI\Desktop\bibook.png"/>
            <p:cNvPicPr>
              <a:picLocks noChangeAspect="1" noChangeArrowheads="1"/>
            </p:cNvPicPr>
            <p:nvPr userDrawn="1"/>
          </p:nvPicPr>
          <p:blipFill>
            <a:blip r:embed="rId3" cstate="email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809" y="6444762"/>
              <a:ext cx="446615" cy="1141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직사각형 7"/>
            <p:cNvSpPr/>
            <p:nvPr userDrawn="1"/>
          </p:nvSpPr>
          <p:spPr>
            <a:xfrm>
              <a:off x="211669" y="6381328"/>
              <a:ext cx="301686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just"/>
              <a:r>
                <a:rPr lang="ko-KR" altLang="en-US" sz="1000" dirty="0">
                  <a:ln>
                    <a:solidFill>
                      <a:srgbClr val="7F7F7F">
                        <a:alpha val="0"/>
                      </a:srgbClr>
                    </a:solidFill>
                  </a:ln>
                  <a:solidFill>
                    <a:srgbClr val="7F7F7F">
                      <a:alpha val="40000"/>
                    </a:srgbClr>
                  </a:solidFill>
                  <a:latin typeface="나눔스퀘어 Light" pitchFamily="50" charset="-127"/>
                  <a:ea typeface="나눔스퀘어 Light" pitchFamily="50" charset="-127"/>
                </a:rPr>
                <a:t>ⓒ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870329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 userDrawn="1"/>
        </p:nvGrpSpPr>
        <p:grpSpPr>
          <a:xfrm>
            <a:off x="551384" y="6135107"/>
            <a:ext cx="699755" cy="246221"/>
            <a:chOff x="211669" y="6381328"/>
            <a:chExt cx="699755" cy="246221"/>
          </a:xfrm>
        </p:grpSpPr>
        <p:pic>
          <p:nvPicPr>
            <p:cNvPr id="10" name="Picture 2" descr="C:\Users\YONSAI\Desktop\bibook.png"/>
            <p:cNvPicPr>
              <a:picLocks noChangeAspect="1" noChangeArrowheads="1"/>
            </p:cNvPicPr>
            <p:nvPr userDrawn="1"/>
          </p:nvPicPr>
          <p:blipFill>
            <a:blip r:embed="rId2" cstate="email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809" y="6444762"/>
              <a:ext cx="446615" cy="1141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직사각형 10"/>
            <p:cNvSpPr/>
            <p:nvPr userDrawn="1"/>
          </p:nvSpPr>
          <p:spPr>
            <a:xfrm>
              <a:off x="211669" y="6381328"/>
              <a:ext cx="301686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just"/>
              <a:r>
                <a:rPr lang="ko-KR" altLang="en-US" sz="1000" dirty="0">
                  <a:ln>
                    <a:solidFill>
                      <a:srgbClr val="7F7F7F">
                        <a:alpha val="0"/>
                      </a:srgbClr>
                    </a:solidFill>
                  </a:ln>
                  <a:solidFill>
                    <a:srgbClr val="7F7F7F">
                      <a:alpha val="40000"/>
                    </a:srgbClr>
                  </a:solidFill>
                  <a:latin typeface="나눔스퀘어 Light" pitchFamily="50" charset="-127"/>
                  <a:ea typeface="나눔스퀘어 Light" pitchFamily="50" charset="-127"/>
                </a:rPr>
                <a:t>ⓒ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132570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bg>
      <p:bgPr>
        <a:solidFill>
          <a:srgbClr val="1D1D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 userDrawn="1"/>
        </p:nvGrpSpPr>
        <p:grpSpPr>
          <a:xfrm>
            <a:off x="4100101" y="5703059"/>
            <a:ext cx="699755" cy="246221"/>
            <a:chOff x="211669" y="6381328"/>
            <a:chExt cx="699755" cy="246221"/>
          </a:xfrm>
        </p:grpSpPr>
        <p:pic>
          <p:nvPicPr>
            <p:cNvPr id="7" name="Picture 2" descr="C:\Users\YONSAI\Desktop\bibook.png"/>
            <p:cNvPicPr>
              <a:picLocks noChangeAspect="1" noChangeArrowheads="1"/>
            </p:cNvPicPr>
            <p:nvPr userDrawn="1"/>
          </p:nvPicPr>
          <p:blipFill>
            <a:blip r:embed="rId2" cstate="email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809" y="6444762"/>
              <a:ext cx="446615" cy="1141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직사각형 7"/>
            <p:cNvSpPr/>
            <p:nvPr userDrawn="1"/>
          </p:nvSpPr>
          <p:spPr>
            <a:xfrm>
              <a:off x="211669" y="6381328"/>
              <a:ext cx="301686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just"/>
              <a:r>
                <a:rPr lang="ko-KR" altLang="en-US" sz="1000" dirty="0">
                  <a:ln>
                    <a:solidFill>
                      <a:srgbClr val="7F7F7F">
                        <a:alpha val="0"/>
                      </a:srgbClr>
                    </a:solidFill>
                  </a:ln>
                  <a:solidFill>
                    <a:srgbClr val="7F7F7F">
                      <a:alpha val="40000"/>
                    </a:srgbClr>
                  </a:solidFill>
                  <a:latin typeface="나눔스퀘어 Light" pitchFamily="50" charset="-127"/>
                  <a:ea typeface="나눔스퀘어 Light" pitchFamily="50" charset="-127"/>
                </a:rPr>
                <a:t>ⓒ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013952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사용자 지정 레이아웃"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ìë¬µí pngì ëí ì´ë¯¸ì§ ê²ìê²°ê³¼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30503"/>
            <a:ext cx="3418577" cy="3418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그룹 1"/>
          <p:cNvGrpSpPr/>
          <p:nvPr userDrawn="1"/>
        </p:nvGrpSpPr>
        <p:grpSpPr>
          <a:xfrm>
            <a:off x="5746123" y="6165304"/>
            <a:ext cx="699755" cy="246221"/>
            <a:chOff x="211669" y="6381328"/>
            <a:chExt cx="699755" cy="246221"/>
          </a:xfrm>
        </p:grpSpPr>
        <p:pic>
          <p:nvPicPr>
            <p:cNvPr id="8" name="Picture 2" descr="C:\Users\YONSAI\Desktop\bibook.png"/>
            <p:cNvPicPr>
              <a:picLocks noChangeAspect="1" noChangeArrowheads="1"/>
            </p:cNvPicPr>
            <p:nvPr userDrawn="1"/>
          </p:nvPicPr>
          <p:blipFill>
            <a:blip r:embed="rId3" cstate="email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809" y="6444762"/>
              <a:ext cx="446615" cy="1141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직사각형 8"/>
            <p:cNvSpPr/>
            <p:nvPr userDrawn="1"/>
          </p:nvSpPr>
          <p:spPr>
            <a:xfrm>
              <a:off x="211669" y="6381328"/>
              <a:ext cx="301686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just"/>
              <a:r>
                <a:rPr lang="ko-KR" altLang="en-US" sz="1000" dirty="0">
                  <a:ln>
                    <a:solidFill>
                      <a:srgbClr val="7F7F7F">
                        <a:alpha val="0"/>
                      </a:srgbClr>
                    </a:solidFill>
                  </a:ln>
                  <a:solidFill>
                    <a:srgbClr val="7F7F7F">
                      <a:alpha val="40000"/>
                    </a:srgbClr>
                  </a:solidFill>
                  <a:latin typeface="나눔스퀘어 Light" pitchFamily="50" charset="-127"/>
                  <a:ea typeface="나눔스퀘어 Light" pitchFamily="50" charset="-127"/>
                </a:rPr>
                <a:t>ⓒ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635055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 userDrawn="1"/>
        </p:nvGrpSpPr>
        <p:grpSpPr>
          <a:xfrm>
            <a:off x="3935760" y="0"/>
            <a:ext cx="8256240" cy="6858000"/>
            <a:chOff x="3935760" y="0"/>
            <a:chExt cx="8256240" cy="6858000"/>
          </a:xfrm>
        </p:grpSpPr>
        <p:sp>
          <p:nvSpPr>
            <p:cNvPr id="4" name="직사각형 3"/>
            <p:cNvSpPr/>
            <p:nvPr/>
          </p:nvSpPr>
          <p:spPr>
            <a:xfrm>
              <a:off x="5542034" y="0"/>
              <a:ext cx="6649966" cy="6858000"/>
            </a:xfrm>
            <a:prstGeom prst="rect">
              <a:avLst/>
            </a:prstGeom>
            <a:blipFill dpi="0" rotWithShape="1">
              <a:blip r:embed="rId2">
                <a:alphaModFix amt="4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3935760" y="0"/>
              <a:ext cx="1606274" cy="6858000"/>
            </a:xfrm>
            <a:prstGeom prst="rect">
              <a:avLst/>
            </a:prstGeom>
            <a:blipFill dpi="0" rotWithShape="1">
              <a:blip r:embed="rId2" cstate="print">
                <a:alphaModFix amt="4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1" r="-1100428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6385266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2192000" cy="6858000"/>
            </a:xfrm>
            <a:custGeom>
              <a:avLst/>
              <a:gdLst>
                <a:gd name="connsiteX0" fmla="*/ 0 w 12192000"/>
                <a:gd name="connsiteY0" fmla="*/ 0 h 6858000"/>
                <a:gd name="connsiteX1" fmla="*/ 12192000 w 12192000"/>
                <a:gd name="connsiteY1" fmla="*/ 0 h 6858000"/>
                <a:gd name="connsiteX2" fmla="*/ 12192000 w 12192000"/>
                <a:gd name="connsiteY2" fmla="*/ 6858000 h 6858000"/>
                <a:gd name="connsiteX3" fmla="*/ 0 w 12192000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92000" h="6858000">
                  <a:moveTo>
                    <a:pt x="0" y="0"/>
                  </a:moveTo>
                  <a:lnTo>
                    <a:pt x="12192000" y="0"/>
                  </a:lnTo>
                  <a:lnTo>
                    <a:pt x="12192000" y="6858000"/>
                  </a:lnTo>
                  <a:lnTo>
                    <a:pt x="0" y="6858000"/>
                  </a:lnTo>
                  <a:close/>
                </a:path>
              </a:pathLst>
            </a:custGeom>
          </p:spPr>
        </p:pic>
        <p:sp>
          <p:nvSpPr>
            <p:cNvPr id="5" name="직사각형 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dpi="0" rotWithShape="1">
              <a:blip r:embed="rId3" cstate="email">
                <a:alphaModFix amt="8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ko-KR" dirty="0"/>
            </a:p>
          </p:txBody>
        </p:sp>
      </p:grpSp>
    </p:spTree>
    <p:extLst>
      <p:ext uri="{BB962C8B-B14F-4D97-AF65-F5344CB8AC3E}">
        <p14:creationId xmlns:p14="http://schemas.microsoft.com/office/powerpoint/2010/main" val="10057478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 userDrawn="1"/>
        </p:nvGrpSpPr>
        <p:grpSpPr>
          <a:xfrm>
            <a:off x="-762" y="0"/>
            <a:ext cx="12193524" cy="6858000"/>
            <a:chOff x="-762" y="0"/>
            <a:chExt cx="12193524" cy="6858000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762" y="0"/>
              <a:ext cx="12193524" cy="6858000"/>
            </a:xfrm>
            <a:prstGeom prst="rect">
              <a:avLst/>
            </a:prstGeom>
          </p:spPr>
        </p:pic>
        <p:sp>
          <p:nvSpPr>
            <p:cNvPr id="5" name="직사각형 4"/>
            <p:cNvSpPr/>
            <p:nvPr/>
          </p:nvSpPr>
          <p:spPr>
            <a:xfrm flipH="1">
              <a:off x="0" y="0"/>
              <a:ext cx="12192000" cy="6858000"/>
            </a:xfrm>
            <a:prstGeom prst="rect">
              <a:avLst/>
            </a:prstGeom>
            <a:blipFill dpi="0" rotWithShape="1">
              <a:blip r:embed="rId3" cstate="email">
                <a:alphaModFix amt="8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ko-KR" dirty="0"/>
            </a:p>
          </p:txBody>
        </p:sp>
      </p:grpSp>
    </p:spTree>
    <p:extLst>
      <p:ext uri="{BB962C8B-B14F-4D97-AF65-F5344CB8AC3E}">
        <p14:creationId xmlns:p14="http://schemas.microsoft.com/office/powerpoint/2010/main" val="16328488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2192000" cy="6858000"/>
            </a:xfrm>
            <a:custGeom>
              <a:avLst/>
              <a:gdLst>
                <a:gd name="connsiteX0" fmla="*/ 0 w 12192000"/>
                <a:gd name="connsiteY0" fmla="*/ 0 h 6858000"/>
                <a:gd name="connsiteX1" fmla="*/ 12192000 w 12192000"/>
                <a:gd name="connsiteY1" fmla="*/ 0 h 6858000"/>
                <a:gd name="connsiteX2" fmla="*/ 12192000 w 12192000"/>
                <a:gd name="connsiteY2" fmla="*/ 6858000 h 6858000"/>
                <a:gd name="connsiteX3" fmla="*/ 0 w 12192000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92000" h="6858000">
                  <a:moveTo>
                    <a:pt x="0" y="0"/>
                  </a:moveTo>
                  <a:lnTo>
                    <a:pt x="12192000" y="0"/>
                  </a:lnTo>
                  <a:lnTo>
                    <a:pt x="12192000" y="6858000"/>
                  </a:lnTo>
                  <a:lnTo>
                    <a:pt x="0" y="6858000"/>
                  </a:lnTo>
                  <a:close/>
                </a:path>
              </a:pathLst>
            </a:custGeom>
          </p:spPr>
        </p:pic>
        <p:sp>
          <p:nvSpPr>
            <p:cNvPr id="5" name="직사각형 4"/>
            <p:cNvSpPr/>
            <p:nvPr/>
          </p:nvSpPr>
          <p:spPr>
            <a:xfrm flipV="1">
              <a:off x="0" y="0"/>
              <a:ext cx="12192000" cy="6858000"/>
            </a:xfrm>
            <a:prstGeom prst="rect">
              <a:avLst/>
            </a:prstGeom>
            <a:blipFill dpi="0" rotWithShape="1">
              <a:blip r:embed="rId3">
                <a:alphaModFix amt="6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ko-KR" dirty="0"/>
            </a:p>
          </p:txBody>
        </p:sp>
      </p:grpSp>
      <p:grpSp>
        <p:nvGrpSpPr>
          <p:cNvPr id="6" name="그룹 5"/>
          <p:cNvGrpSpPr/>
          <p:nvPr userDrawn="1"/>
        </p:nvGrpSpPr>
        <p:grpSpPr>
          <a:xfrm>
            <a:off x="5746123" y="6165304"/>
            <a:ext cx="699755" cy="246221"/>
            <a:chOff x="211669" y="6381328"/>
            <a:chExt cx="699755" cy="246221"/>
          </a:xfrm>
        </p:grpSpPr>
        <p:pic>
          <p:nvPicPr>
            <p:cNvPr id="7" name="Picture 2" descr="C:\Users\YONSAI\Desktop\bibook.png"/>
            <p:cNvPicPr>
              <a:picLocks noChangeAspect="1" noChangeArrowheads="1"/>
            </p:cNvPicPr>
            <p:nvPr userDrawn="1"/>
          </p:nvPicPr>
          <p:blipFill>
            <a:blip r:embed="rId4" cstate="email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809" y="6444762"/>
              <a:ext cx="446615" cy="1141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직사각형 7"/>
            <p:cNvSpPr/>
            <p:nvPr userDrawn="1"/>
          </p:nvSpPr>
          <p:spPr>
            <a:xfrm>
              <a:off x="211669" y="6381328"/>
              <a:ext cx="301686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just"/>
              <a:r>
                <a:rPr lang="ko-KR" altLang="en-US" sz="10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  <a:alpha val="60000"/>
                    </a:schemeClr>
                  </a:solidFill>
                  <a:latin typeface="나눔스퀘어 Light" pitchFamily="50" charset="-127"/>
                  <a:ea typeface="나눔스퀘어 Light" pitchFamily="50" charset="-127"/>
                </a:rPr>
                <a:t>ⓒ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873161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359977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4" r:id="rId5"/>
    <p:sldLayoutId id="2147483655" r:id="rId6"/>
    <p:sldLayoutId id="2147483656" r:id="rId7"/>
    <p:sldLayoutId id="2147483657" r:id="rId8"/>
    <p:sldLayoutId id="2147483658" r:id="rId9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136795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6096001" y="3429000"/>
            <a:ext cx="0" cy="3429000"/>
          </a:xfrm>
          <a:prstGeom prst="line">
            <a:avLst/>
          </a:prstGeom>
          <a:ln w="12700">
            <a:solidFill>
              <a:srgbClr val="F0EBE4">
                <a:alpha val="89804"/>
              </a:srgb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644321" y="1180827"/>
            <a:ext cx="29033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ln>
                  <a:solidFill>
                    <a:srgbClr val="F0EBE4">
                      <a:alpha val="0"/>
                    </a:srgbClr>
                  </a:solidFill>
                </a:ln>
                <a:solidFill>
                  <a:srgbClr val="F6F3F0">
                    <a:alpha val="89804"/>
                  </a:srgb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제목을 입력해주세요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672064" y="3266981"/>
            <a:ext cx="302433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spc="-100" dirty="0">
                <a:ln>
                  <a:solidFill>
                    <a:srgbClr val="F6F3F0">
                      <a:alpha val="0"/>
                    </a:srgbClr>
                  </a:solidFill>
                </a:ln>
                <a:solidFill>
                  <a:srgbClr val="F6F3F0">
                    <a:alpha val="80000"/>
                  </a:srgbClr>
                </a:solidFill>
                <a:effectLst>
                  <a:outerShdw blurRad="50800" dist="38100" dir="2700000" algn="tl" rotWithShape="0">
                    <a:srgbClr val="453927">
                      <a:alpha val="20000"/>
                    </a:srgbClr>
                  </a:outerShdw>
                </a:effectLst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대법원장은 국회의 동의를 얻어 대통령이 임명한다</a:t>
            </a:r>
            <a:r>
              <a:rPr lang="en-US" altLang="ko-KR" sz="1400" spc="-100" dirty="0">
                <a:ln>
                  <a:solidFill>
                    <a:srgbClr val="F6F3F0">
                      <a:alpha val="0"/>
                    </a:srgbClr>
                  </a:solidFill>
                </a:ln>
                <a:solidFill>
                  <a:srgbClr val="F6F3F0">
                    <a:alpha val="80000"/>
                  </a:srgbClr>
                </a:solidFill>
                <a:effectLst>
                  <a:outerShdw blurRad="50800" dist="38100" dir="2700000" algn="tl" rotWithShape="0">
                    <a:srgbClr val="453927">
                      <a:alpha val="20000"/>
                    </a:srgbClr>
                  </a:outerShdw>
                </a:effectLst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 </a:t>
            </a:r>
            <a:r>
              <a:rPr lang="ko-KR" altLang="en-US" sz="1400" spc="-100" dirty="0">
                <a:ln>
                  <a:solidFill>
                    <a:srgbClr val="F6F3F0">
                      <a:alpha val="0"/>
                    </a:srgbClr>
                  </a:solidFill>
                </a:ln>
                <a:solidFill>
                  <a:srgbClr val="F6F3F0">
                    <a:alpha val="80000"/>
                  </a:srgbClr>
                </a:solidFill>
                <a:effectLst>
                  <a:outerShdw blurRad="50800" dist="38100" dir="2700000" algn="tl" rotWithShape="0">
                    <a:srgbClr val="453927">
                      <a:alpha val="20000"/>
                    </a:srgbClr>
                  </a:outerShdw>
                </a:effectLst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국무위원은 국정에 관하여 대통령을 보좌하며</a:t>
            </a:r>
            <a:r>
              <a:rPr lang="en-US" altLang="ko-KR" sz="1400" spc="-100" dirty="0">
                <a:ln>
                  <a:solidFill>
                    <a:srgbClr val="F6F3F0">
                      <a:alpha val="0"/>
                    </a:srgbClr>
                  </a:solidFill>
                </a:ln>
                <a:solidFill>
                  <a:srgbClr val="F6F3F0">
                    <a:alpha val="80000"/>
                  </a:srgbClr>
                </a:solidFill>
                <a:effectLst>
                  <a:outerShdw blurRad="50800" dist="38100" dir="2700000" algn="tl" rotWithShape="0">
                    <a:srgbClr val="453927">
                      <a:alpha val="20000"/>
                    </a:srgbClr>
                  </a:outerShdw>
                </a:effectLst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 </a:t>
            </a:r>
            <a:r>
              <a:rPr lang="ko-KR" altLang="en-US" sz="1400" spc="-100" dirty="0">
                <a:ln>
                  <a:solidFill>
                    <a:srgbClr val="F6F3F0">
                      <a:alpha val="0"/>
                    </a:srgbClr>
                  </a:solidFill>
                </a:ln>
                <a:solidFill>
                  <a:srgbClr val="F6F3F0">
                    <a:alpha val="80000"/>
                  </a:srgbClr>
                </a:solidFill>
                <a:effectLst>
                  <a:outerShdw blurRad="50800" dist="38100" dir="2700000" algn="tl" rotWithShape="0">
                    <a:srgbClr val="453927">
                      <a:alpha val="20000"/>
                    </a:srgbClr>
                  </a:outerShdw>
                </a:effectLst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국무회의의 구성원으로서 국정을 심의한다</a:t>
            </a:r>
            <a:r>
              <a:rPr lang="en-US" altLang="ko-KR" sz="1400" spc="-100" dirty="0">
                <a:ln>
                  <a:solidFill>
                    <a:srgbClr val="F6F3F0">
                      <a:alpha val="0"/>
                    </a:srgbClr>
                  </a:solidFill>
                </a:ln>
                <a:solidFill>
                  <a:srgbClr val="F6F3F0">
                    <a:alpha val="80000"/>
                  </a:srgbClr>
                </a:solidFill>
                <a:effectLst>
                  <a:outerShdw blurRad="50800" dist="38100" dir="2700000" algn="tl" rotWithShape="0">
                    <a:srgbClr val="453927">
                      <a:alpha val="20000"/>
                    </a:srgbClr>
                  </a:outerShdw>
                </a:effectLst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947071" y="3266981"/>
            <a:ext cx="1572866" cy="3508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ko-KR" altLang="en-US" sz="1400" b="1" spc="-100" dirty="0">
                <a:ln>
                  <a:solidFill>
                    <a:srgbClr val="F6F3F0">
                      <a:alpha val="0"/>
                    </a:srgbClr>
                  </a:solidFill>
                </a:ln>
                <a:solidFill>
                  <a:srgbClr val="F6F3F0">
                    <a:alpha val="80000"/>
                  </a:srgbClr>
                </a:solidFill>
                <a:effectLst>
                  <a:outerShdw blurRad="50800" dist="38100" dir="2700000" algn="tl" rotWithShape="0">
                    <a:srgbClr val="453927">
                      <a:alpha val="20000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내용을 입력해주세요</a:t>
            </a:r>
            <a:endParaRPr lang="en-US" altLang="ko-KR" sz="1400" b="1" spc="-100" dirty="0">
              <a:ln>
                <a:solidFill>
                  <a:srgbClr val="F6F3F0">
                    <a:alpha val="0"/>
                  </a:srgbClr>
                </a:solidFill>
              </a:ln>
              <a:solidFill>
                <a:srgbClr val="F6F3F0">
                  <a:alpha val="80000"/>
                </a:srgbClr>
              </a:solidFill>
              <a:effectLst>
                <a:outerShdw blurRad="50800" dist="38100" dir="2700000" algn="tl" rotWithShape="0">
                  <a:srgbClr val="453927">
                    <a:alpha val="20000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827864" y="1639833"/>
            <a:ext cx="25362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spc="600" dirty="0">
                <a:ln>
                  <a:solidFill>
                    <a:srgbClr val="F6F3F0">
                      <a:alpha val="0"/>
                    </a:srgbClr>
                  </a:solidFill>
                </a:ln>
                <a:solidFill>
                  <a:srgbClr val="F6F3F0">
                    <a:alpha val="60000"/>
                  </a:srgb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부제목을 입력해주세요</a:t>
            </a:r>
          </a:p>
        </p:txBody>
      </p:sp>
      <p:cxnSp>
        <p:nvCxnSpPr>
          <p:cNvPr id="20" name="직선 연결선 19"/>
          <p:cNvCxnSpPr/>
          <p:nvPr/>
        </p:nvCxnSpPr>
        <p:spPr>
          <a:xfrm>
            <a:off x="6096000" y="2348920"/>
            <a:ext cx="0" cy="360000"/>
          </a:xfrm>
          <a:prstGeom prst="line">
            <a:avLst/>
          </a:prstGeom>
          <a:ln w="12700">
            <a:solidFill>
              <a:srgbClr val="F0EBE4">
                <a:alpha val="60000"/>
              </a:srgbClr>
            </a:solidFill>
            <a:prstDash val="dash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93773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947071" y="1322765"/>
            <a:ext cx="1572866" cy="3508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ko-KR" altLang="en-US" sz="1400" b="1" spc="-100" dirty="0">
                <a:ln>
                  <a:solidFill>
                    <a:srgbClr val="F6F3F0">
                      <a:alpha val="0"/>
                    </a:srgbClr>
                  </a:solidFill>
                </a:ln>
                <a:solidFill>
                  <a:srgbClr val="F6F3F0">
                    <a:alpha val="80000"/>
                  </a:srgbClr>
                </a:solidFill>
                <a:effectLst>
                  <a:outerShdw blurRad="50800" dist="38100" dir="2700000" algn="tl" rotWithShape="0">
                    <a:srgbClr val="453927">
                      <a:alpha val="20000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내용을 입력해주세요</a:t>
            </a:r>
            <a:endParaRPr lang="en-US" altLang="ko-KR" sz="1400" b="1" spc="-100" dirty="0">
              <a:ln>
                <a:solidFill>
                  <a:srgbClr val="F6F3F0">
                    <a:alpha val="0"/>
                  </a:srgbClr>
                </a:solidFill>
              </a:ln>
              <a:solidFill>
                <a:srgbClr val="F6F3F0">
                  <a:alpha val="80000"/>
                </a:srgbClr>
              </a:solidFill>
              <a:effectLst>
                <a:outerShdw blurRad="50800" dist="38100" dir="2700000" algn="tl" rotWithShape="0">
                  <a:srgbClr val="453927">
                    <a:alpha val="20000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947071" y="4923165"/>
            <a:ext cx="1572866" cy="3508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ko-KR" altLang="en-US" sz="1400" b="1" spc="-100" dirty="0">
                <a:ln>
                  <a:solidFill>
                    <a:srgbClr val="F6F3F0">
                      <a:alpha val="0"/>
                    </a:srgbClr>
                  </a:solidFill>
                </a:ln>
                <a:solidFill>
                  <a:srgbClr val="F6F3F0">
                    <a:alpha val="80000"/>
                  </a:srgbClr>
                </a:solidFill>
                <a:effectLst>
                  <a:outerShdw blurRad="50800" dist="38100" dir="2700000" algn="tl" rotWithShape="0">
                    <a:srgbClr val="453927">
                      <a:alpha val="20000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내용을 입력해주세요</a:t>
            </a:r>
            <a:endParaRPr lang="en-US" altLang="ko-KR" sz="1400" b="1" spc="-100" dirty="0">
              <a:ln>
                <a:solidFill>
                  <a:srgbClr val="F6F3F0">
                    <a:alpha val="0"/>
                  </a:srgbClr>
                </a:solidFill>
              </a:ln>
              <a:solidFill>
                <a:srgbClr val="F6F3F0">
                  <a:alpha val="80000"/>
                </a:srgbClr>
              </a:solidFill>
              <a:effectLst>
                <a:outerShdw blurRad="50800" dist="38100" dir="2700000" algn="tl" rotWithShape="0">
                  <a:srgbClr val="453927">
                    <a:alpha val="20000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947071" y="3050957"/>
            <a:ext cx="1572866" cy="3508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ko-KR" altLang="en-US" sz="1400" b="1" spc="-100" dirty="0">
                <a:ln>
                  <a:solidFill>
                    <a:srgbClr val="F6F3F0">
                      <a:alpha val="0"/>
                    </a:srgbClr>
                  </a:solidFill>
                </a:ln>
                <a:solidFill>
                  <a:srgbClr val="F6F3F0">
                    <a:alpha val="80000"/>
                  </a:srgbClr>
                </a:solidFill>
                <a:effectLst>
                  <a:outerShdw blurRad="50800" dist="38100" dir="2700000" algn="tl" rotWithShape="0">
                    <a:srgbClr val="453927">
                      <a:alpha val="20000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내용을 입력해주세요</a:t>
            </a:r>
            <a:endParaRPr lang="en-US" altLang="ko-KR" sz="1400" b="1" spc="-100" dirty="0">
              <a:ln>
                <a:solidFill>
                  <a:srgbClr val="F6F3F0">
                    <a:alpha val="0"/>
                  </a:srgbClr>
                </a:solidFill>
              </a:ln>
              <a:solidFill>
                <a:srgbClr val="F6F3F0">
                  <a:alpha val="80000"/>
                </a:srgbClr>
              </a:solidFill>
              <a:effectLst>
                <a:outerShdw blurRad="50800" dist="38100" dir="2700000" algn="tl" rotWithShape="0">
                  <a:srgbClr val="453927">
                    <a:alpha val="20000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672064" y="1322765"/>
            <a:ext cx="302433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spc="-100" dirty="0">
                <a:ln>
                  <a:solidFill>
                    <a:srgbClr val="F6F3F0">
                      <a:alpha val="0"/>
                    </a:srgbClr>
                  </a:solidFill>
                </a:ln>
                <a:solidFill>
                  <a:srgbClr val="F6F3F0">
                    <a:alpha val="80000"/>
                  </a:srgbClr>
                </a:solidFill>
                <a:effectLst>
                  <a:outerShdw blurRad="50800" dist="38100" dir="2700000" algn="tl" rotWithShape="0">
                    <a:srgbClr val="453927">
                      <a:alpha val="20000"/>
                    </a:srgbClr>
                  </a:outerShdw>
                </a:effectLst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대법원장은 국회의 동의를 얻어 대통령이 임명한다</a:t>
            </a:r>
            <a:r>
              <a:rPr lang="en-US" altLang="ko-KR" sz="1400" spc="-100" dirty="0">
                <a:ln>
                  <a:solidFill>
                    <a:srgbClr val="F6F3F0">
                      <a:alpha val="0"/>
                    </a:srgbClr>
                  </a:solidFill>
                </a:ln>
                <a:solidFill>
                  <a:srgbClr val="F6F3F0">
                    <a:alpha val="80000"/>
                  </a:srgbClr>
                </a:solidFill>
                <a:effectLst>
                  <a:outerShdw blurRad="50800" dist="38100" dir="2700000" algn="tl" rotWithShape="0">
                    <a:srgbClr val="453927">
                      <a:alpha val="20000"/>
                    </a:srgbClr>
                  </a:outerShdw>
                </a:effectLst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 </a:t>
            </a:r>
            <a:r>
              <a:rPr lang="ko-KR" altLang="en-US" sz="1400" spc="-100" dirty="0">
                <a:ln>
                  <a:solidFill>
                    <a:srgbClr val="F6F3F0">
                      <a:alpha val="0"/>
                    </a:srgbClr>
                  </a:solidFill>
                </a:ln>
                <a:solidFill>
                  <a:srgbClr val="F6F3F0">
                    <a:alpha val="80000"/>
                  </a:srgbClr>
                </a:solidFill>
                <a:effectLst>
                  <a:outerShdw blurRad="50800" dist="38100" dir="2700000" algn="tl" rotWithShape="0">
                    <a:srgbClr val="453927">
                      <a:alpha val="20000"/>
                    </a:srgbClr>
                  </a:outerShdw>
                </a:effectLst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국무위원은 국정에 관하여 대통령을 보좌하며</a:t>
            </a:r>
            <a:r>
              <a:rPr lang="en-US" altLang="ko-KR" sz="1400" spc="-100" dirty="0">
                <a:ln>
                  <a:solidFill>
                    <a:srgbClr val="F6F3F0">
                      <a:alpha val="0"/>
                    </a:srgbClr>
                  </a:solidFill>
                </a:ln>
                <a:solidFill>
                  <a:srgbClr val="F6F3F0">
                    <a:alpha val="80000"/>
                  </a:srgbClr>
                </a:solidFill>
                <a:effectLst>
                  <a:outerShdw blurRad="50800" dist="38100" dir="2700000" algn="tl" rotWithShape="0">
                    <a:srgbClr val="453927">
                      <a:alpha val="20000"/>
                    </a:srgbClr>
                  </a:outerShdw>
                </a:effectLst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 </a:t>
            </a:r>
            <a:r>
              <a:rPr lang="ko-KR" altLang="en-US" sz="1400" spc="-100" dirty="0">
                <a:ln>
                  <a:solidFill>
                    <a:srgbClr val="F6F3F0">
                      <a:alpha val="0"/>
                    </a:srgbClr>
                  </a:solidFill>
                </a:ln>
                <a:solidFill>
                  <a:srgbClr val="F6F3F0">
                    <a:alpha val="80000"/>
                  </a:srgbClr>
                </a:solidFill>
                <a:effectLst>
                  <a:outerShdw blurRad="50800" dist="38100" dir="2700000" algn="tl" rotWithShape="0">
                    <a:srgbClr val="453927">
                      <a:alpha val="20000"/>
                    </a:srgbClr>
                  </a:outerShdw>
                </a:effectLst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국무회의의 구성원으로서 국정을 심의한다</a:t>
            </a:r>
            <a:r>
              <a:rPr lang="en-US" altLang="ko-KR" sz="1400" spc="-100" dirty="0">
                <a:ln>
                  <a:solidFill>
                    <a:srgbClr val="F6F3F0">
                      <a:alpha val="0"/>
                    </a:srgbClr>
                  </a:solidFill>
                </a:ln>
                <a:solidFill>
                  <a:srgbClr val="F6F3F0">
                    <a:alpha val="80000"/>
                  </a:srgbClr>
                </a:solidFill>
                <a:effectLst>
                  <a:outerShdw blurRad="50800" dist="38100" dir="2700000" algn="tl" rotWithShape="0">
                    <a:srgbClr val="453927">
                      <a:alpha val="20000"/>
                    </a:srgbClr>
                  </a:outerShdw>
                </a:effectLst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 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672064" y="3050957"/>
            <a:ext cx="302433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spc="-100" dirty="0">
                <a:ln>
                  <a:solidFill>
                    <a:srgbClr val="F6F3F0">
                      <a:alpha val="0"/>
                    </a:srgbClr>
                  </a:solidFill>
                </a:ln>
                <a:solidFill>
                  <a:srgbClr val="F6F3F0">
                    <a:alpha val="80000"/>
                  </a:srgbClr>
                </a:solidFill>
                <a:effectLst>
                  <a:outerShdw blurRad="50800" dist="38100" dir="2700000" algn="tl" rotWithShape="0">
                    <a:srgbClr val="453927">
                      <a:alpha val="20000"/>
                    </a:srgbClr>
                  </a:outerShdw>
                </a:effectLst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대법원장은 국회의 동의를 얻어 대통령이 임명한다</a:t>
            </a:r>
            <a:r>
              <a:rPr lang="en-US" altLang="ko-KR" sz="1400" spc="-100" dirty="0">
                <a:ln>
                  <a:solidFill>
                    <a:srgbClr val="F6F3F0">
                      <a:alpha val="0"/>
                    </a:srgbClr>
                  </a:solidFill>
                </a:ln>
                <a:solidFill>
                  <a:srgbClr val="F6F3F0">
                    <a:alpha val="80000"/>
                  </a:srgbClr>
                </a:solidFill>
                <a:effectLst>
                  <a:outerShdw blurRad="50800" dist="38100" dir="2700000" algn="tl" rotWithShape="0">
                    <a:srgbClr val="453927">
                      <a:alpha val="20000"/>
                    </a:srgbClr>
                  </a:outerShdw>
                </a:effectLst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 </a:t>
            </a:r>
            <a:r>
              <a:rPr lang="ko-KR" altLang="en-US" sz="1400" spc="-100" dirty="0">
                <a:ln>
                  <a:solidFill>
                    <a:srgbClr val="F6F3F0">
                      <a:alpha val="0"/>
                    </a:srgbClr>
                  </a:solidFill>
                </a:ln>
                <a:solidFill>
                  <a:srgbClr val="F6F3F0">
                    <a:alpha val="80000"/>
                  </a:srgbClr>
                </a:solidFill>
                <a:effectLst>
                  <a:outerShdw blurRad="50800" dist="38100" dir="2700000" algn="tl" rotWithShape="0">
                    <a:srgbClr val="453927">
                      <a:alpha val="20000"/>
                    </a:srgbClr>
                  </a:outerShdw>
                </a:effectLst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국무위원은 국정에 관하여 대통령을 보좌하며</a:t>
            </a:r>
            <a:r>
              <a:rPr lang="en-US" altLang="ko-KR" sz="1400" spc="-100" dirty="0">
                <a:ln>
                  <a:solidFill>
                    <a:srgbClr val="F6F3F0">
                      <a:alpha val="0"/>
                    </a:srgbClr>
                  </a:solidFill>
                </a:ln>
                <a:solidFill>
                  <a:srgbClr val="F6F3F0">
                    <a:alpha val="80000"/>
                  </a:srgbClr>
                </a:solidFill>
                <a:effectLst>
                  <a:outerShdw blurRad="50800" dist="38100" dir="2700000" algn="tl" rotWithShape="0">
                    <a:srgbClr val="453927">
                      <a:alpha val="20000"/>
                    </a:srgbClr>
                  </a:outerShdw>
                </a:effectLst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 </a:t>
            </a:r>
            <a:r>
              <a:rPr lang="ko-KR" altLang="en-US" sz="1400" spc="-100" dirty="0">
                <a:ln>
                  <a:solidFill>
                    <a:srgbClr val="F6F3F0">
                      <a:alpha val="0"/>
                    </a:srgbClr>
                  </a:solidFill>
                </a:ln>
                <a:solidFill>
                  <a:srgbClr val="F6F3F0">
                    <a:alpha val="80000"/>
                  </a:srgbClr>
                </a:solidFill>
                <a:effectLst>
                  <a:outerShdw blurRad="50800" dist="38100" dir="2700000" algn="tl" rotWithShape="0">
                    <a:srgbClr val="453927">
                      <a:alpha val="20000"/>
                    </a:srgbClr>
                  </a:outerShdw>
                </a:effectLst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국무회의의 구성원으로서 국정을 심의한다</a:t>
            </a:r>
            <a:r>
              <a:rPr lang="en-US" altLang="ko-KR" sz="1400" spc="-100" dirty="0">
                <a:ln>
                  <a:solidFill>
                    <a:srgbClr val="F6F3F0">
                      <a:alpha val="0"/>
                    </a:srgbClr>
                  </a:solidFill>
                </a:ln>
                <a:solidFill>
                  <a:srgbClr val="F6F3F0">
                    <a:alpha val="80000"/>
                  </a:srgbClr>
                </a:solidFill>
                <a:effectLst>
                  <a:outerShdw blurRad="50800" dist="38100" dir="2700000" algn="tl" rotWithShape="0">
                    <a:srgbClr val="453927">
                      <a:alpha val="20000"/>
                    </a:srgbClr>
                  </a:outerShdw>
                </a:effectLst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 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672064" y="4923165"/>
            <a:ext cx="302433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spc="-100" dirty="0">
                <a:ln>
                  <a:solidFill>
                    <a:srgbClr val="F6F3F0">
                      <a:alpha val="0"/>
                    </a:srgbClr>
                  </a:solidFill>
                </a:ln>
                <a:solidFill>
                  <a:srgbClr val="F6F3F0">
                    <a:alpha val="80000"/>
                  </a:srgbClr>
                </a:solidFill>
                <a:effectLst>
                  <a:outerShdw blurRad="50800" dist="38100" dir="2700000" algn="tl" rotWithShape="0">
                    <a:srgbClr val="453927">
                      <a:alpha val="20000"/>
                    </a:srgbClr>
                  </a:outerShdw>
                </a:effectLst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대법원장은 국회의 동의를 얻어 대통령이 임명한다</a:t>
            </a:r>
            <a:r>
              <a:rPr lang="en-US" altLang="ko-KR" sz="1400" spc="-100" dirty="0">
                <a:ln>
                  <a:solidFill>
                    <a:srgbClr val="F6F3F0">
                      <a:alpha val="0"/>
                    </a:srgbClr>
                  </a:solidFill>
                </a:ln>
                <a:solidFill>
                  <a:srgbClr val="F6F3F0">
                    <a:alpha val="80000"/>
                  </a:srgbClr>
                </a:solidFill>
                <a:effectLst>
                  <a:outerShdw blurRad="50800" dist="38100" dir="2700000" algn="tl" rotWithShape="0">
                    <a:srgbClr val="453927">
                      <a:alpha val="20000"/>
                    </a:srgbClr>
                  </a:outerShdw>
                </a:effectLst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 </a:t>
            </a:r>
            <a:r>
              <a:rPr lang="ko-KR" altLang="en-US" sz="1400" spc="-100" dirty="0">
                <a:ln>
                  <a:solidFill>
                    <a:srgbClr val="F6F3F0">
                      <a:alpha val="0"/>
                    </a:srgbClr>
                  </a:solidFill>
                </a:ln>
                <a:solidFill>
                  <a:srgbClr val="F6F3F0">
                    <a:alpha val="80000"/>
                  </a:srgbClr>
                </a:solidFill>
                <a:effectLst>
                  <a:outerShdw blurRad="50800" dist="38100" dir="2700000" algn="tl" rotWithShape="0">
                    <a:srgbClr val="453927">
                      <a:alpha val="20000"/>
                    </a:srgbClr>
                  </a:outerShdw>
                </a:effectLst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국무위원은 국정에 관하여 대통령을 보좌하며</a:t>
            </a:r>
            <a:r>
              <a:rPr lang="en-US" altLang="ko-KR" sz="1400" spc="-100" dirty="0">
                <a:ln>
                  <a:solidFill>
                    <a:srgbClr val="F6F3F0">
                      <a:alpha val="0"/>
                    </a:srgbClr>
                  </a:solidFill>
                </a:ln>
                <a:solidFill>
                  <a:srgbClr val="F6F3F0">
                    <a:alpha val="80000"/>
                  </a:srgbClr>
                </a:solidFill>
                <a:effectLst>
                  <a:outerShdw blurRad="50800" dist="38100" dir="2700000" algn="tl" rotWithShape="0">
                    <a:srgbClr val="453927">
                      <a:alpha val="20000"/>
                    </a:srgbClr>
                  </a:outerShdw>
                </a:effectLst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 </a:t>
            </a:r>
            <a:r>
              <a:rPr lang="ko-KR" altLang="en-US" sz="1400" spc="-100" dirty="0">
                <a:ln>
                  <a:solidFill>
                    <a:srgbClr val="F6F3F0">
                      <a:alpha val="0"/>
                    </a:srgbClr>
                  </a:solidFill>
                </a:ln>
                <a:solidFill>
                  <a:srgbClr val="F6F3F0">
                    <a:alpha val="80000"/>
                  </a:srgbClr>
                </a:solidFill>
                <a:effectLst>
                  <a:outerShdw blurRad="50800" dist="38100" dir="2700000" algn="tl" rotWithShape="0">
                    <a:srgbClr val="453927">
                      <a:alpha val="20000"/>
                    </a:srgbClr>
                  </a:outerShdw>
                </a:effectLst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국무회의의 구성원으로서 국정을 심의한다</a:t>
            </a:r>
            <a:r>
              <a:rPr lang="en-US" altLang="ko-KR" sz="1400" spc="-100" dirty="0">
                <a:ln>
                  <a:solidFill>
                    <a:srgbClr val="F6F3F0">
                      <a:alpha val="0"/>
                    </a:srgbClr>
                  </a:solidFill>
                </a:ln>
                <a:solidFill>
                  <a:srgbClr val="F6F3F0">
                    <a:alpha val="80000"/>
                  </a:srgbClr>
                </a:solidFill>
                <a:effectLst>
                  <a:outerShdw blurRad="50800" dist="38100" dir="2700000" algn="tl" rotWithShape="0">
                    <a:srgbClr val="453927">
                      <a:alpha val="20000"/>
                    </a:srgbClr>
                  </a:outerShdw>
                </a:effectLst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 </a:t>
            </a:r>
          </a:p>
        </p:txBody>
      </p:sp>
      <p:cxnSp>
        <p:nvCxnSpPr>
          <p:cNvPr id="22" name="직선 연결선 21"/>
          <p:cNvCxnSpPr/>
          <p:nvPr/>
        </p:nvCxnSpPr>
        <p:spPr>
          <a:xfrm>
            <a:off x="6096001" y="0"/>
            <a:ext cx="0" cy="6858000"/>
          </a:xfrm>
          <a:prstGeom prst="line">
            <a:avLst/>
          </a:prstGeom>
          <a:ln w="12700">
            <a:solidFill>
              <a:srgbClr val="DCE2E8">
                <a:alpha val="90000"/>
              </a:srgbClr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그룹 25"/>
          <p:cNvGrpSpPr/>
          <p:nvPr/>
        </p:nvGrpSpPr>
        <p:grpSpPr>
          <a:xfrm>
            <a:off x="6096000" y="1412976"/>
            <a:ext cx="0" cy="3672208"/>
            <a:chOff x="6096000" y="1412976"/>
            <a:chExt cx="0" cy="3672208"/>
          </a:xfrm>
        </p:grpSpPr>
        <p:cxnSp>
          <p:nvCxnSpPr>
            <p:cNvPr id="24" name="직선 연결선 23"/>
            <p:cNvCxnSpPr/>
            <p:nvPr/>
          </p:nvCxnSpPr>
          <p:spPr>
            <a:xfrm>
              <a:off x="6096000" y="1485184"/>
              <a:ext cx="0" cy="3600000"/>
            </a:xfrm>
            <a:prstGeom prst="line">
              <a:avLst/>
            </a:prstGeom>
            <a:ln w="12700">
              <a:solidFill>
                <a:srgbClr val="DCE2E8">
                  <a:alpha val="90000"/>
                </a:srgb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/>
            <p:cNvCxnSpPr/>
            <p:nvPr/>
          </p:nvCxnSpPr>
          <p:spPr>
            <a:xfrm>
              <a:off x="6096000" y="1412976"/>
              <a:ext cx="0" cy="1800000"/>
            </a:xfrm>
            <a:prstGeom prst="line">
              <a:avLst/>
            </a:prstGeom>
            <a:ln w="12700">
              <a:solidFill>
                <a:srgbClr val="DCE2E8">
                  <a:alpha val="90000"/>
                </a:srgbClr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185426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6672064" y="3266981"/>
            <a:ext cx="302433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spc="-100" dirty="0">
                <a:ln>
                  <a:solidFill>
                    <a:srgbClr val="F6F3F0">
                      <a:alpha val="0"/>
                    </a:srgbClr>
                  </a:solidFill>
                </a:ln>
                <a:solidFill>
                  <a:srgbClr val="F6F3F0">
                    <a:alpha val="80000"/>
                  </a:srgbClr>
                </a:solidFill>
                <a:effectLst>
                  <a:outerShdw blurRad="50800" dist="38100" dir="2700000" algn="tl" rotWithShape="0">
                    <a:srgbClr val="453927">
                      <a:alpha val="20000"/>
                    </a:srgbClr>
                  </a:outerShdw>
                </a:effectLst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대법원장은 국회의 동의를 얻어 대통령이 임명한다</a:t>
            </a:r>
            <a:r>
              <a:rPr lang="en-US" altLang="ko-KR" sz="1400" spc="-100" dirty="0">
                <a:ln>
                  <a:solidFill>
                    <a:srgbClr val="F6F3F0">
                      <a:alpha val="0"/>
                    </a:srgbClr>
                  </a:solidFill>
                </a:ln>
                <a:solidFill>
                  <a:srgbClr val="F6F3F0">
                    <a:alpha val="80000"/>
                  </a:srgbClr>
                </a:solidFill>
                <a:effectLst>
                  <a:outerShdw blurRad="50800" dist="38100" dir="2700000" algn="tl" rotWithShape="0">
                    <a:srgbClr val="453927">
                      <a:alpha val="20000"/>
                    </a:srgbClr>
                  </a:outerShdw>
                </a:effectLst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 </a:t>
            </a:r>
            <a:r>
              <a:rPr lang="ko-KR" altLang="en-US" sz="1400" spc="-100" dirty="0">
                <a:ln>
                  <a:solidFill>
                    <a:srgbClr val="F6F3F0">
                      <a:alpha val="0"/>
                    </a:srgbClr>
                  </a:solidFill>
                </a:ln>
                <a:solidFill>
                  <a:srgbClr val="F6F3F0">
                    <a:alpha val="80000"/>
                  </a:srgbClr>
                </a:solidFill>
                <a:effectLst>
                  <a:outerShdw blurRad="50800" dist="38100" dir="2700000" algn="tl" rotWithShape="0">
                    <a:srgbClr val="453927">
                      <a:alpha val="20000"/>
                    </a:srgbClr>
                  </a:outerShdw>
                </a:effectLst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국무위원은 국정에 관하여 대통령을 보좌하며</a:t>
            </a:r>
            <a:r>
              <a:rPr lang="en-US" altLang="ko-KR" sz="1400" spc="-100" dirty="0">
                <a:ln>
                  <a:solidFill>
                    <a:srgbClr val="F6F3F0">
                      <a:alpha val="0"/>
                    </a:srgbClr>
                  </a:solidFill>
                </a:ln>
                <a:solidFill>
                  <a:srgbClr val="F6F3F0">
                    <a:alpha val="80000"/>
                  </a:srgbClr>
                </a:solidFill>
                <a:effectLst>
                  <a:outerShdw blurRad="50800" dist="38100" dir="2700000" algn="tl" rotWithShape="0">
                    <a:srgbClr val="453927">
                      <a:alpha val="20000"/>
                    </a:srgbClr>
                  </a:outerShdw>
                </a:effectLst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 </a:t>
            </a:r>
            <a:r>
              <a:rPr lang="ko-KR" altLang="en-US" sz="1400" spc="-100" dirty="0">
                <a:ln>
                  <a:solidFill>
                    <a:srgbClr val="F6F3F0">
                      <a:alpha val="0"/>
                    </a:srgbClr>
                  </a:solidFill>
                </a:ln>
                <a:solidFill>
                  <a:srgbClr val="F6F3F0">
                    <a:alpha val="80000"/>
                  </a:srgbClr>
                </a:solidFill>
                <a:effectLst>
                  <a:outerShdw blurRad="50800" dist="38100" dir="2700000" algn="tl" rotWithShape="0">
                    <a:srgbClr val="453927">
                      <a:alpha val="20000"/>
                    </a:srgbClr>
                  </a:outerShdw>
                </a:effectLst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국무회의의 구성원으로서 국정을 심의한다</a:t>
            </a:r>
            <a:r>
              <a:rPr lang="en-US" altLang="ko-KR" sz="1400" spc="-100" dirty="0">
                <a:ln>
                  <a:solidFill>
                    <a:srgbClr val="F6F3F0">
                      <a:alpha val="0"/>
                    </a:srgbClr>
                  </a:solidFill>
                </a:ln>
                <a:solidFill>
                  <a:srgbClr val="F6F3F0">
                    <a:alpha val="80000"/>
                  </a:srgbClr>
                </a:solidFill>
                <a:effectLst>
                  <a:outerShdw blurRad="50800" dist="38100" dir="2700000" algn="tl" rotWithShape="0">
                    <a:srgbClr val="453927">
                      <a:alpha val="20000"/>
                    </a:srgbClr>
                  </a:outerShdw>
                </a:effectLst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947071" y="3266981"/>
            <a:ext cx="1572866" cy="3508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ko-KR" altLang="en-US" sz="1400" b="1" spc="-100" dirty="0">
                <a:ln>
                  <a:solidFill>
                    <a:srgbClr val="F6F3F0">
                      <a:alpha val="0"/>
                    </a:srgbClr>
                  </a:solidFill>
                </a:ln>
                <a:solidFill>
                  <a:srgbClr val="F6F3F0">
                    <a:alpha val="80000"/>
                  </a:srgbClr>
                </a:solidFill>
                <a:effectLst>
                  <a:outerShdw blurRad="50800" dist="38100" dir="2700000" algn="tl" rotWithShape="0">
                    <a:srgbClr val="453927">
                      <a:alpha val="20000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내용을 입력해주세요</a:t>
            </a:r>
            <a:endParaRPr lang="en-US" altLang="ko-KR" sz="1400" b="1" spc="-100" dirty="0">
              <a:ln>
                <a:solidFill>
                  <a:srgbClr val="F6F3F0">
                    <a:alpha val="0"/>
                  </a:srgbClr>
                </a:solidFill>
              </a:ln>
              <a:solidFill>
                <a:srgbClr val="F6F3F0">
                  <a:alpha val="80000"/>
                </a:srgbClr>
              </a:solidFill>
              <a:effectLst>
                <a:outerShdw blurRad="50800" dist="38100" dir="2700000" algn="tl" rotWithShape="0">
                  <a:srgbClr val="453927">
                    <a:alpha val="20000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672064" y="1106741"/>
            <a:ext cx="302433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spc="-100" dirty="0">
                <a:ln>
                  <a:solidFill>
                    <a:srgbClr val="F6F3F0">
                      <a:alpha val="0"/>
                    </a:srgbClr>
                  </a:solidFill>
                </a:ln>
                <a:solidFill>
                  <a:srgbClr val="F6F3F0">
                    <a:alpha val="80000"/>
                  </a:srgbClr>
                </a:solidFill>
                <a:effectLst>
                  <a:outerShdw blurRad="50800" dist="38100" dir="2700000" algn="tl" rotWithShape="0">
                    <a:srgbClr val="453927">
                      <a:alpha val="20000"/>
                    </a:srgbClr>
                  </a:outerShdw>
                </a:effectLst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대법원장은 국회의 동의를 얻어 대통령이 임명한다</a:t>
            </a:r>
            <a:r>
              <a:rPr lang="en-US" altLang="ko-KR" sz="1400" spc="-100" dirty="0">
                <a:ln>
                  <a:solidFill>
                    <a:srgbClr val="F6F3F0">
                      <a:alpha val="0"/>
                    </a:srgbClr>
                  </a:solidFill>
                </a:ln>
                <a:solidFill>
                  <a:srgbClr val="F6F3F0">
                    <a:alpha val="80000"/>
                  </a:srgbClr>
                </a:solidFill>
                <a:effectLst>
                  <a:outerShdw blurRad="50800" dist="38100" dir="2700000" algn="tl" rotWithShape="0">
                    <a:srgbClr val="453927">
                      <a:alpha val="20000"/>
                    </a:srgbClr>
                  </a:outerShdw>
                </a:effectLst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 </a:t>
            </a:r>
            <a:r>
              <a:rPr lang="ko-KR" altLang="en-US" sz="1400" spc="-100" dirty="0">
                <a:ln>
                  <a:solidFill>
                    <a:srgbClr val="F6F3F0">
                      <a:alpha val="0"/>
                    </a:srgbClr>
                  </a:solidFill>
                </a:ln>
                <a:solidFill>
                  <a:srgbClr val="F6F3F0">
                    <a:alpha val="80000"/>
                  </a:srgbClr>
                </a:solidFill>
                <a:effectLst>
                  <a:outerShdw blurRad="50800" dist="38100" dir="2700000" algn="tl" rotWithShape="0">
                    <a:srgbClr val="453927">
                      <a:alpha val="20000"/>
                    </a:srgbClr>
                  </a:outerShdw>
                </a:effectLst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국무위원은 국정에 관하여 대통령을 보좌하며</a:t>
            </a:r>
            <a:r>
              <a:rPr lang="en-US" altLang="ko-KR" sz="1400" spc="-100" dirty="0">
                <a:ln>
                  <a:solidFill>
                    <a:srgbClr val="F6F3F0">
                      <a:alpha val="0"/>
                    </a:srgbClr>
                  </a:solidFill>
                </a:ln>
                <a:solidFill>
                  <a:srgbClr val="F6F3F0">
                    <a:alpha val="80000"/>
                  </a:srgbClr>
                </a:solidFill>
                <a:effectLst>
                  <a:outerShdw blurRad="50800" dist="38100" dir="2700000" algn="tl" rotWithShape="0">
                    <a:srgbClr val="453927">
                      <a:alpha val="20000"/>
                    </a:srgbClr>
                  </a:outerShdw>
                </a:effectLst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 </a:t>
            </a:r>
            <a:r>
              <a:rPr lang="ko-KR" altLang="en-US" sz="1400" spc="-100" dirty="0">
                <a:ln>
                  <a:solidFill>
                    <a:srgbClr val="F6F3F0">
                      <a:alpha val="0"/>
                    </a:srgbClr>
                  </a:solidFill>
                </a:ln>
                <a:solidFill>
                  <a:srgbClr val="F6F3F0">
                    <a:alpha val="80000"/>
                  </a:srgbClr>
                </a:solidFill>
                <a:effectLst>
                  <a:outerShdw blurRad="50800" dist="38100" dir="2700000" algn="tl" rotWithShape="0">
                    <a:srgbClr val="453927">
                      <a:alpha val="20000"/>
                    </a:srgbClr>
                  </a:outerShdw>
                </a:effectLst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국무회의의 구성원으로서 국정을 심의한다</a:t>
            </a:r>
            <a:r>
              <a:rPr lang="en-US" altLang="ko-KR" sz="1400" spc="-100" dirty="0">
                <a:ln>
                  <a:solidFill>
                    <a:srgbClr val="F6F3F0">
                      <a:alpha val="0"/>
                    </a:srgbClr>
                  </a:solidFill>
                </a:ln>
                <a:solidFill>
                  <a:srgbClr val="F6F3F0">
                    <a:alpha val="80000"/>
                  </a:srgbClr>
                </a:solidFill>
                <a:effectLst>
                  <a:outerShdw blurRad="50800" dist="38100" dir="2700000" algn="tl" rotWithShape="0">
                    <a:srgbClr val="453927">
                      <a:alpha val="20000"/>
                    </a:srgbClr>
                  </a:outerShdw>
                </a:effectLst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947071" y="1106741"/>
            <a:ext cx="1572866" cy="3508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ko-KR" altLang="en-US" sz="1400" b="1" spc="-100" dirty="0">
                <a:ln>
                  <a:solidFill>
                    <a:srgbClr val="F6F3F0">
                      <a:alpha val="0"/>
                    </a:srgbClr>
                  </a:solidFill>
                </a:ln>
                <a:solidFill>
                  <a:srgbClr val="F6F3F0">
                    <a:alpha val="80000"/>
                  </a:srgbClr>
                </a:solidFill>
                <a:effectLst>
                  <a:outerShdw blurRad="50800" dist="38100" dir="2700000" algn="tl" rotWithShape="0">
                    <a:srgbClr val="453927">
                      <a:alpha val="20000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내용을 입력해주세요</a:t>
            </a:r>
            <a:endParaRPr lang="en-US" altLang="ko-KR" sz="1400" b="1" spc="-100" dirty="0">
              <a:ln>
                <a:solidFill>
                  <a:srgbClr val="F6F3F0">
                    <a:alpha val="0"/>
                  </a:srgbClr>
                </a:solidFill>
              </a:ln>
              <a:solidFill>
                <a:srgbClr val="F6F3F0">
                  <a:alpha val="80000"/>
                </a:srgbClr>
              </a:solidFill>
              <a:effectLst>
                <a:outerShdw blurRad="50800" dist="38100" dir="2700000" algn="tl" rotWithShape="0">
                  <a:srgbClr val="453927">
                    <a:alpha val="20000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3324" y="0"/>
            <a:ext cx="85351" cy="346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5899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594564" y="2132856"/>
            <a:ext cx="30028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rgbClr val="96D6D4">
                      <a:alpha val="0"/>
                    </a:srgbClr>
                  </a:solidFill>
                </a:ln>
                <a:solidFill>
                  <a:srgbClr val="96D6D4">
                    <a:alpha val="80000"/>
                  </a:srgb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The </a:t>
            </a:r>
            <a:r>
              <a:rPr lang="en-US" altLang="ko-KR" sz="1400" dirty="0" err="1">
                <a:ln>
                  <a:solidFill>
                    <a:srgbClr val="96D6D4">
                      <a:alpha val="0"/>
                    </a:srgbClr>
                  </a:solidFill>
                </a:ln>
                <a:solidFill>
                  <a:srgbClr val="96D6D4">
                    <a:alpha val="80000"/>
                  </a:srgb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BiBook’s</a:t>
            </a:r>
            <a:r>
              <a:rPr lang="en-US" altLang="ko-KR" sz="1400" dirty="0">
                <a:ln>
                  <a:solidFill>
                    <a:srgbClr val="96D6D4">
                      <a:alpha val="0"/>
                    </a:srgbClr>
                  </a:solidFill>
                </a:ln>
                <a:solidFill>
                  <a:srgbClr val="96D6D4">
                    <a:alpha val="80000"/>
                  </a:srgb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PowerPoint Template</a:t>
            </a:r>
            <a:endParaRPr lang="ko-KR" altLang="en-US" sz="1400" dirty="0">
              <a:ln>
                <a:solidFill>
                  <a:srgbClr val="96D6D4">
                    <a:alpha val="0"/>
                  </a:srgbClr>
                </a:solidFill>
              </a:ln>
              <a:solidFill>
                <a:srgbClr val="96D6D4">
                  <a:alpha val="80000"/>
                </a:srgb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pic>
        <p:nvPicPr>
          <p:cNvPr id="4" name="Picture 2" descr="C:\Users\YONSAI\Desktop\bibook.pn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8020" y="2637706"/>
            <a:ext cx="3999135" cy="1022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06459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4357402" y="2492896"/>
            <a:ext cx="34772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alpha val="90000"/>
                  </a:schemeClr>
                </a:solidFill>
                <a:latin typeface="a오름B" panose="02020600000000000000" pitchFamily="18" charset="-127"/>
                <a:ea typeface="a오름B" panose="02020600000000000000" pitchFamily="18" charset="-127"/>
              </a:rPr>
              <a:t>제주 방언통역기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30623" y="23501"/>
            <a:ext cx="15071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rgbClr val="96D6D4">
                      <a:alpha val="0"/>
                    </a:srgbClr>
                  </a:solidFill>
                </a:ln>
                <a:solidFill>
                  <a:srgbClr val="96D6D4">
                    <a:alpha val="60000"/>
                  </a:srgbClr>
                </a:solidFill>
                <a:latin typeface="Work Sans Light" panose="00000400000000000000" pitchFamily="50" charset="0"/>
                <a:ea typeface="KoPub돋움체 Light" panose="00000300000000000000" pitchFamily="2" charset="-127"/>
              </a:rPr>
              <a:t>1</a:t>
            </a:r>
            <a:r>
              <a:rPr lang="ko-KR" altLang="en-US" sz="1400" dirty="0">
                <a:ln>
                  <a:solidFill>
                    <a:srgbClr val="96D6D4">
                      <a:alpha val="0"/>
                    </a:srgbClr>
                  </a:solidFill>
                </a:ln>
                <a:solidFill>
                  <a:srgbClr val="96D6D4">
                    <a:alpha val="60000"/>
                  </a:srgbClr>
                </a:solidFill>
                <a:latin typeface="Work Sans Light" panose="00000400000000000000" pitchFamily="50" charset="0"/>
                <a:ea typeface="KoPub돋움체 Light" panose="00000300000000000000" pitchFamily="2" charset="-127"/>
              </a:rPr>
              <a:t>조 </a:t>
            </a:r>
            <a:r>
              <a:rPr lang="en-US" altLang="ko-KR" sz="1400" dirty="0">
                <a:ln>
                  <a:solidFill>
                    <a:srgbClr val="96D6D4">
                      <a:alpha val="0"/>
                    </a:srgbClr>
                  </a:solidFill>
                </a:ln>
                <a:solidFill>
                  <a:srgbClr val="96D6D4">
                    <a:alpha val="60000"/>
                  </a:srgbClr>
                </a:solidFill>
                <a:latin typeface="Work Sans Light" panose="00000400000000000000" pitchFamily="50" charset="0"/>
                <a:ea typeface="KoPub돋움체 Light" panose="00000300000000000000" pitchFamily="2" charset="-127"/>
              </a:rPr>
              <a:t>Final Project</a:t>
            </a:r>
            <a:endParaRPr lang="ko-KR" altLang="en-US" sz="1400" dirty="0">
              <a:ln>
                <a:solidFill>
                  <a:srgbClr val="96D6D4">
                    <a:alpha val="0"/>
                  </a:srgbClr>
                </a:solidFill>
              </a:ln>
              <a:solidFill>
                <a:srgbClr val="96D6D4">
                  <a:alpha val="60000"/>
                </a:srgbClr>
              </a:solidFill>
              <a:latin typeface="Work Sans Light" panose="00000400000000000000" pitchFamily="50" charset="0"/>
              <a:ea typeface="KoPub돋움체 Light" panose="00000300000000000000" pitchFamily="2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6096000" y="3284984"/>
            <a:ext cx="0" cy="504000"/>
          </a:xfrm>
          <a:prstGeom prst="line">
            <a:avLst/>
          </a:prstGeom>
          <a:ln>
            <a:solidFill>
              <a:schemeClr val="bg1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6399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650856" y="1196752"/>
            <a:ext cx="33650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n>
                  <a:solidFill>
                    <a:srgbClr val="19234B">
                      <a:alpha val="0"/>
                    </a:srgbClr>
                  </a:solidFill>
                </a:ln>
                <a:solidFill>
                  <a:srgbClr val="19234B">
                    <a:alpha val="80000"/>
                  </a:srgb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제목을 입력해주세요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703512" y="3356992"/>
            <a:ext cx="6336704" cy="1852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6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a고운글씨M" panose="02020600000000000000" pitchFamily="18" charset="-127"/>
                <a:ea typeface="a고운글씨M" panose="02020600000000000000" pitchFamily="18" charset="-127"/>
              </a:rPr>
              <a:t>아시아 대륙의 동쪽 끝 한반도에 있는 나라로서</a:t>
            </a:r>
            <a:r>
              <a:rPr lang="en-US" altLang="ko-KR" sz="16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a고운글씨M" panose="02020600000000000000" pitchFamily="18" charset="-127"/>
                <a:ea typeface="a고운글씨M" panose="02020600000000000000" pitchFamily="18" charset="-127"/>
              </a:rPr>
              <a:t>, </a:t>
            </a:r>
            <a:r>
              <a:rPr lang="ko-KR" altLang="en-US" sz="16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a고운글씨M" panose="02020600000000000000" pitchFamily="18" charset="-127"/>
                <a:ea typeface="a고운글씨M" panose="02020600000000000000" pitchFamily="18" charset="-127"/>
              </a:rPr>
              <a:t>최초의 국가인 고조선은 </a:t>
            </a:r>
            <a:r>
              <a:rPr lang="en-US" altLang="ko-KR" sz="16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a고운글씨M" panose="02020600000000000000" pitchFamily="18" charset="-127"/>
                <a:ea typeface="a고운글씨M" panose="02020600000000000000" pitchFamily="18" charset="-127"/>
              </a:rPr>
              <a:t>BC 108</a:t>
            </a:r>
            <a:r>
              <a:rPr lang="ko-KR" altLang="en-US" sz="16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a고운글씨M" panose="02020600000000000000" pitchFamily="18" charset="-127"/>
                <a:ea typeface="a고운글씨M" panose="02020600000000000000" pitchFamily="18" charset="-127"/>
              </a:rPr>
              <a:t>년까지 존재했다</a:t>
            </a:r>
            <a:r>
              <a:rPr lang="en-US" altLang="ko-KR" sz="16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a고운글씨M" panose="02020600000000000000" pitchFamily="18" charset="-127"/>
                <a:ea typeface="a고운글씨M" panose="02020600000000000000" pitchFamily="18" charset="-127"/>
              </a:rPr>
              <a:t>. </a:t>
            </a:r>
            <a:r>
              <a:rPr lang="ko-KR" altLang="en-US" sz="16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a고운글씨M" panose="02020600000000000000" pitchFamily="18" charset="-127"/>
                <a:ea typeface="a고운글씨M" panose="02020600000000000000" pitchFamily="18" charset="-127"/>
              </a:rPr>
              <a:t>고구려</a:t>
            </a:r>
            <a:r>
              <a:rPr lang="en-US" altLang="ko-KR" sz="16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a고운글씨M" panose="02020600000000000000" pitchFamily="18" charset="-127"/>
                <a:ea typeface="a고운글씨M" panose="02020600000000000000" pitchFamily="18" charset="-127"/>
              </a:rPr>
              <a:t>, </a:t>
            </a:r>
            <a:r>
              <a:rPr lang="ko-KR" altLang="en-US" sz="16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a고운글씨M" panose="02020600000000000000" pitchFamily="18" charset="-127"/>
                <a:ea typeface="a고운글씨M" panose="02020600000000000000" pitchFamily="18" charset="-127"/>
              </a:rPr>
              <a:t>백제</a:t>
            </a:r>
            <a:r>
              <a:rPr lang="en-US" altLang="ko-KR" sz="16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a고운글씨M" panose="02020600000000000000" pitchFamily="18" charset="-127"/>
                <a:ea typeface="a고운글씨M" panose="02020600000000000000" pitchFamily="18" charset="-127"/>
              </a:rPr>
              <a:t>, </a:t>
            </a:r>
            <a:r>
              <a:rPr lang="ko-KR" altLang="en-US" sz="16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a고운글씨M" panose="02020600000000000000" pitchFamily="18" charset="-127"/>
                <a:ea typeface="a고운글씨M" panose="02020600000000000000" pitchFamily="18" charset="-127"/>
              </a:rPr>
              <a:t>신라의 삼국시대 및 남북국시대를 거쳐 중세에는 고려가 세워졌으며</a:t>
            </a:r>
            <a:r>
              <a:rPr lang="en-US" altLang="ko-KR" sz="16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a고운글씨M" panose="02020600000000000000" pitchFamily="18" charset="-127"/>
                <a:ea typeface="a고운글씨M" panose="02020600000000000000" pitchFamily="18" charset="-127"/>
              </a:rPr>
              <a:t>, </a:t>
            </a:r>
            <a:r>
              <a:rPr lang="ko-KR" altLang="en-US" sz="16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a고운글씨M" panose="02020600000000000000" pitchFamily="18" charset="-127"/>
                <a:ea typeface="a고운글씨M" panose="02020600000000000000" pitchFamily="18" charset="-127"/>
              </a:rPr>
              <a:t>이후 조선이 건립되어 근대까지 이어졌다</a:t>
            </a:r>
            <a:r>
              <a:rPr lang="en-US" altLang="ko-KR" sz="16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a고운글씨M" panose="02020600000000000000" pitchFamily="18" charset="-127"/>
                <a:ea typeface="a고운글씨M" panose="02020600000000000000" pitchFamily="18" charset="-127"/>
              </a:rPr>
              <a:t>. </a:t>
            </a:r>
            <a:r>
              <a:rPr lang="ko-KR" altLang="en-US" sz="16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a고운글씨M" panose="02020600000000000000" pitchFamily="18" charset="-127"/>
                <a:ea typeface="a고운글씨M" panose="02020600000000000000" pitchFamily="18" charset="-127"/>
              </a:rPr>
              <a:t>현대 들어 </a:t>
            </a:r>
            <a:r>
              <a:rPr lang="en-US" altLang="ko-KR" sz="16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a고운글씨M" panose="02020600000000000000" pitchFamily="18" charset="-127"/>
                <a:ea typeface="a고운글씨M" panose="02020600000000000000" pitchFamily="18" charset="-127"/>
              </a:rPr>
              <a:t>35</a:t>
            </a:r>
            <a:r>
              <a:rPr lang="ko-KR" altLang="en-US" sz="16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a고운글씨M" panose="02020600000000000000" pitchFamily="18" charset="-127"/>
                <a:ea typeface="a고운글씨M" panose="02020600000000000000" pitchFamily="18" charset="-127"/>
              </a:rPr>
              <a:t>년의 일제강점기를 거쳐 제</a:t>
            </a:r>
            <a:r>
              <a:rPr lang="en-US" altLang="ko-KR" sz="16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a고운글씨M" panose="02020600000000000000" pitchFamily="18" charset="-127"/>
                <a:ea typeface="a고운글씨M" panose="02020600000000000000" pitchFamily="18" charset="-127"/>
              </a:rPr>
              <a:t>2</a:t>
            </a:r>
            <a:r>
              <a:rPr lang="ko-KR" altLang="en-US" sz="16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a고운글씨M" panose="02020600000000000000" pitchFamily="18" charset="-127"/>
                <a:ea typeface="a고운글씨M" panose="02020600000000000000" pitchFamily="18" charset="-127"/>
              </a:rPr>
              <a:t>차 세계대전 뒤 미국과 소련 군대의 한반도 분할 주둔으로 남북으로 나뉘었고 </a:t>
            </a:r>
            <a:r>
              <a:rPr lang="en-US" altLang="ko-KR" sz="16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a고운글씨M" panose="02020600000000000000" pitchFamily="18" charset="-127"/>
                <a:ea typeface="a고운글씨M" panose="02020600000000000000" pitchFamily="18" charset="-127"/>
              </a:rPr>
              <a:t>1948</a:t>
            </a:r>
            <a:r>
              <a:rPr lang="ko-KR" altLang="en-US" sz="16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a고운글씨M" panose="02020600000000000000" pitchFamily="18" charset="-127"/>
                <a:ea typeface="a고운글씨M" panose="02020600000000000000" pitchFamily="18" charset="-127"/>
              </a:rPr>
              <a:t>년 대한민국이 수립되었다</a:t>
            </a:r>
            <a:r>
              <a:rPr lang="en-US" altLang="ko-KR" sz="16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a고운글씨M" panose="02020600000000000000" pitchFamily="18" charset="-127"/>
                <a:ea typeface="a고운글씨M" panose="02020600000000000000" pitchFamily="18" charset="-127"/>
              </a:rPr>
              <a:t>. </a:t>
            </a:r>
            <a:r>
              <a:rPr lang="ko-KR" altLang="en-US" sz="16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a고운글씨M" panose="02020600000000000000" pitchFamily="18" charset="-127"/>
                <a:ea typeface="a고운글씨M" panose="02020600000000000000" pitchFamily="18" charset="-127"/>
              </a:rPr>
              <a:t>이후 </a:t>
            </a:r>
            <a:r>
              <a:rPr lang="en-US" altLang="ko-KR" sz="16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a고운글씨M" panose="02020600000000000000" pitchFamily="18" charset="-127"/>
                <a:ea typeface="a고운글씨M" panose="02020600000000000000" pitchFamily="18" charset="-127"/>
              </a:rPr>
              <a:t>6·25</a:t>
            </a:r>
            <a:r>
              <a:rPr lang="ko-KR" altLang="en-US" sz="16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a고운글씨M" panose="02020600000000000000" pitchFamily="18" charset="-127"/>
                <a:ea typeface="a고운글씨M" panose="02020600000000000000" pitchFamily="18" charset="-127"/>
              </a:rPr>
              <a:t>전쟁이 일어나 </a:t>
            </a:r>
            <a:r>
              <a:rPr lang="ko-KR" altLang="en-US" sz="1600" dirty="0" err="1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a고운글씨M" panose="02020600000000000000" pitchFamily="18" charset="-127"/>
                <a:ea typeface="a고운글씨M" panose="02020600000000000000" pitchFamily="18" charset="-127"/>
              </a:rPr>
              <a:t>휴전중이며</a:t>
            </a:r>
            <a:r>
              <a:rPr lang="en-US" altLang="ko-KR" sz="16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a고운글씨M" panose="02020600000000000000" pitchFamily="18" charset="-127"/>
                <a:ea typeface="a고운글씨M" panose="02020600000000000000" pitchFamily="18" charset="-127"/>
              </a:rPr>
              <a:t>, </a:t>
            </a:r>
            <a:r>
              <a:rPr lang="ko-KR" altLang="en-US" sz="16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a고운글씨M" panose="02020600000000000000" pitchFamily="18" charset="-127"/>
                <a:ea typeface="a고운글씨M" panose="02020600000000000000" pitchFamily="18" charset="-127"/>
              </a:rPr>
              <a:t>현재까지 분단국가로 남아 있다</a:t>
            </a:r>
            <a:r>
              <a:rPr lang="en-US" altLang="ko-KR" sz="16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a고운글씨M" panose="02020600000000000000" pitchFamily="18" charset="-127"/>
                <a:ea typeface="a고운글씨M" panose="02020600000000000000" pitchFamily="18" charset="-127"/>
              </a:rPr>
              <a:t>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650856" y="1725329"/>
            <a:ext cx="27847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600" dirty="0">
                <a:ln>
                  <a:solidFill>
                    <a:srgbClr val="7F7F7F">
                      <a:alpha val="0"/>
                    </a:srgbClr>
                  </a:solidFill>
                </a:ln>
                <a:solidFill>
                  <a:srgbClr val="7F7F7F">
                    <a:alpha val="80000"/>
                  </a:srgb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부제목을 입력해주세요</a:t>
            </a:r>
          </a:p>
        </p:txBody>
      </p:sp>
      <p:cxnSp>
        <p:nvCxnSpPr>
          <p:cNvPr id="10" name="직선 연결선 9"/>
          <p:cNvCxnSpPr/>
          <p:nvPr/>
        </p:nvCxnSpPr>
        <p:spPr>
          <a:xfrm>
            <a:off x="1775520" y="2708920"/>
            <a:ext cx="7200000" cy="0"/>
          </a:xfrm>
          <a:prstGeom prst="line">
            <a:avLst/>
          </a:prstGeom>
          <a:ln>
            <a:solidFill>
              <a:srgbClr val="F2F2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96265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809627AE-E20F-456A-ACAB-ED011B9F95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11"/>
            <a:ext cx="12192000" cy="6855378"/>
          </a:xfrm>
          <a:prstGeom prst="rect">
            <a:avLst/>
          </a:prstGeom>
        </p:spPr>
      </p:pic>
      <p:pic>
        <p:nvPicPr>
          <p:cNvPr id="1026" name="Picture 2" descr="제주 여행 기념품 : 제주 감귤 라이언">
            <a:extLst>
              <a:ext uri="{FF2B5EF4-FFF2-40B4-BE49-F238E27FC236}">
                <a16:creationId xmlns:a16="http://schemas.microsoft.com/office/drawing/2014/main" id="{91B43863-208E-42E5-9F1B-61A2B5A249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89" t="15238" r="27911" b="14412"/>
          <a:stretch/>
        </p:blipFill>
        <p:spPr bwMode="auto">
          <a:xfrm>
            <a:off x="479376" y="692696"/>
            <a:ext cx="2880320" cy="4824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A02268F-1D39-4262-9227-F2D8D266D034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59696" y="768649"/>
            <a:ext cx="3211694" cy="467263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8865186-3764-4B27-9302-6A5FA546F116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562565" y="754129"/>
            <a:ext cx="2355354" cy="4654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5872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그림 27" descr="Hun-Min-Jeong-Eumì ëí ì´ë¯¸ì§ ê²ìê²°ê³¼"/>
          <p:cNvPicPr>
            <a:picLocks noChangeAspect="1" noChangeArrowheads="1"/>
          </p:cNvPicPr>
          <p:nvPr/>
        </p:nvPicPr>
        <p:blipFill>
          <a:blip r:embed="rId2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6858001" cy="6858000"/>
          </a:xfrm>
          <a:custGeom>
            <a:avLst/>
            <a:gdLst>
              <a:gd name="connsiteX0" fmla="*/ 0 w 6858001"/>
              <a:gd name="connsiteY0" fmla="*/ 0 h 6858000"/>
              <a:gd name="connsiteX1" fmla="*/ 6858001 w 6858001"/>
              <a:gd name="connsiteY1" fmla="*/ 6858000 h 6858000"/>
              <a:gd name="connsiteX2" fmla="*/ 3215679 w 6858001"/>
              <a:gd name="connsiteY2" fmla="*/ 6858000 h 6858000"/>
              <a:gd name="connsiteX3" fmla="*/ 0 w 6858001"/>
              <a:gd name="connsiteY3" fmla="*/ 364232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58001" h="6858000">
                <a:moveTo>
                  <a:pt x="0" y="0"/>
                </a:moveTo>
                <a:lnTo>
                  <a:pt x="6858001" y="6858000"/>
                </a:lnTo>
                <a:lnTo>
                  <a:pt x="3215679" y="6858000"/>
                </a:lnTo>
                <a:lnTo>
                  <a:pt x="0" y="3642321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자유형 25"/>
          <p:cNvSpPr/>
          <p:nvPr/>
        </p:nvSpPr>
        <p:spPr>
          <a:xfrm>
            <a:off x="0" y="0"/>
            <a:ext cx="6858002" cy="6858002"/>
          </a:xfrm>
          <a:custGeom>
            <a:avLst/>
            <a:gdLst>
              <a:gd name="connsiteX0" fmla="*/ 0 w 6858002"/>
              <a:gd name="connsiteY0" fmla="*/ 0 h 6858002"/>
              <a:gd name="connsiteX1" fmla="*/ 6858002 w 6858002"/>
              <a:gd name="connsiteY1" fmla="*/ 6858002 h 6858002"/>
              <a:gd name="connsiteX2" fmla="*/ 0 w 6858002"/>
              <a:gd name="connsiteY2" fmla="*/ 6858002 h 6858002"/>
              <a:gd name="connsiteX3" fmla="*/ 0 w 6858002"/>
              <a:gd name="connsiteY3" fmla="*/ 6858000 h 6858002"/>
              <a:gd name="connsiteX4" fmla="*/ 3215680 w 6858002"/>
              <a:gd name="connsiteY4" fmla="*/ 6858000 h 6858002"/>
              <a:gd name="connsiteX5" fmla="*/ 0 w 6858002"/>
              <a:gd name="connsiteY5" fmla="*/ 3642320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58002" h="6858002">
                <a:moveTo>
                  <a:pt x="0" y="0"/>
                </a:moveTo>
                <a:lnTo>
                  <a:pt x="6858002" y="6858002"/>
                </a:lnTo>
                <a:lnTo>
                  <a:pt x="0" y="6858002"/>
                </a:lnTo>
                <a:lnTo>
                  <a:pt x="0" y="6858000"/>
                </a:lnTo>
                <a:lnTo>
                  <a:pt x="3215680" y="6858000"/>
                </a:lnTo>
                <a:lnTo>
                  <a:pt x="0" y="3642320"/>
                </a:lnTo>
                <a:close/>
              </a:path>
            </a:pathLst>
          </a:custGeom>
          <a:gradFill flip="none" rotWithShape="1">
            <a:gsLst>
              <a:gs pos="0">
                <a:srgbClr val="E6B980">
                  <a:alpha val="34000"/>
                </a:srgbClr>
              </a:gs>
              <a:gs pos="100000">
                <a:srgbClr val="C0484B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351584" y="2348880"/>
            <a:ext cx="2160240" cy="2160240"/>
          </a:xfrm>
          <a:custGeom>
            <a:avLst/>
            <a:gdLst>
              <a:gd name="connsiteX0" fmla="*/ 1080120 w 2160240"/>
              <a:gd name="connsiteY0" fmla="*/ 0 h 2160240"/>
              <a:gd name="connsiteX1" fmla="*/ 2160240 w 2160240"/>
              <a:gd name="connsiteY1" fmla="*/ 1080120 h 2160240"/>
              <a:gd name="connsiteX2" fmla="*/ 1080120 w 2160240"/>
              <a:gd name="connsiteY2" fmla="*/ 2160240 h 2160240"/>
              <a:gd name="connsiteX3" fmla="*/ 0 w 2160240"/>
              <a:gd name="connsiteY3" fmla="*/ 1080120 h 2160240"/>
              <a:gd name="connsiteX4" fmla="*/ 1080120 w 2160240"/>
              <a:gd name="connsiteY4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0240" h="2160240">
                <a:moveTo>
                  <a:pt x="1080120" y="0"/>
                </a:moveTo>
                <a:cubicBezTo>
                  <a:pt x="1676654" y="0"/>
                  <a:pt x="2160240" y="483586"/>
                  <a:pt x="2160240" y="1080120"/>
                </a:cubicBezTo>
                <a:cubicBezTo>
                  <a:pt x="2160240" y="1676654"/>
                  <a:pt x="1676654" y="2160240"/>
                  <a:pt x="1080120" y="2160240"/>
                </a:cubicBezTo>
                <a:cubicBezTo>
                  <a:pt x="483586" y="2160240"/>
                  <a:pt x="0" y="1676654"/>
                  <a:pt x="0" y="1080120"/>
                </a:cubicBezTo>
                <a:cubicBezTo>
                  <a:pt x="0" y="483586"/>
                  <a:pt x="483586" y="0"/>
                  <a:pt x="1080120" y="0"/>
                </a:cubicBezTo>
                <a:close/>
              </a:path>
            </a:pathLst>
          </a:custGeom>
          <a:ln w="101600">
            <a:solidFill>
              <a:srgbClr val="FBFBFB"/>
            </a:solidFill>
          </a:ln>
        </p:spPr>
      </p:pic>
      <p:sp>
        <p:nvSpPr>
          <p:cNvPr id="15" name="TextBox 14"/>
          <p:cNvSpPr txBox="1"/>
          <p:nvPr/>
        </p:nvSpPr>
        <p:spPr>
          <a:xfrm>
            <a:off x="5125223" y="3105835"/>
            <a:ext cx="19415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dirty="0">
                <a:ln>
                  <a:solidFill>
                    <a:srgbClr val="342A20">
                      <a:alpha val="0"/>
                    </a:srgbClr>
                  </a:solidFill>
                </a:ln>
                <a:solidFill>
                  <a:srgbClr val="342A20">
                    <a:alpha val="80000"/>
                  </a:srgb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세종대왕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213474" y="3686835"/>
            <a:ext cx="17650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000" i="1" dirty="0">
                <a:ln>
                  <a:solidFill>
                    <a:srgbClr val="342A20">
                      <a:alpha val="0"/>
                    </a:srgbClr>
                  </a:solidFill>
                </a:ln>
                <a:solidFill>
                  <a:srgbClr val="342A20">
                    <a:alpha val="4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the </a:t>
            </a:r>
            <a:r>
              <a:rPr lang="en-US" altLang="ko-KR" sz="1000" i="1" dirty="0" err="1">
                <a:ln>
                  <a:solidFill>
                    <a:srgbClr val="342A20">
                      <a:alpha val="0"/>
                    </a:srgbClr>
                  </a:solidFill>
                </a:ln>
                <a:solidFill>
                  <a:srgbClr val="342A20">
                    <a:alpha val="4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Sejong</a:t>
            </a:r>
            <a:endParaRPr lang="ko-KR" altLang="en-US" sz="1000" i="1" dirty="0">
              <a:ln>
                <a:solidFill>
                  <a:srgbClr val="342A20">
                    <a:alpha val="0"/>
                  </a:srgbClr>
                </a:solidFill>
              </a:ln>
              <a:solidFill>
                <a:srgbClr val="342A20">
                  <a:alpha val="40000"/>
                </a:srgb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536160" y="2604824"/>
            <a:ext cx="4176464" cy="240835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400" spc="-1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훈민정음 창제</a:t>
            </a:r>
            <a:endParaRPr lang="en-US" altLang="ko-KR" sz="1400" spc="-100" dirty="0">
              <a:ln>
                <a:solidFill>
                  <a:srgbClr val="404040">
                    <a:alpha val="0"/>
                  </a:srgbClr>
                </a:solidFill>
              </a:ln>
              <a:solidFill>
                <a:srgbClr val="404040">
                  <a:alpha val="80000"/>
                </a:srgbClr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  <a:p>
            <a:pPr algn="just">
              <a:lnSpc>
                <a:spcPct val="120000"/>
              </a:lnSpc>
            </a:pPr>
            <a:endParaRPr lang="en-US" altLang="ko-KR" sz="1400" spc="-100" dirty="0">
              <a:ln>
                <a:solidFill>
                  <a:srgbClr val="404040">
                    <a:alpha val="0"/>
                  </a:srgbClr>
                </a:solidFill>
              </a:ln>
              <a:solidFill>
                <a:srgbClr val="404040">
                  <a:alpha val="80000"/>
                </a:srgb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algn="just">
              <a:lnSpc>
                <a:spcPct val="120000"/>
              </a:lnSpc>
            </a:pPr>
            <a:r>
              <a:rPr lang="ko-KR" altLang="en-US" sz="1400" spc="-1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훈민정음의 창제는 세종이 남긴 문화유산 가운데 가장 빛나는 업적이다</a:t>
            </a:r>
            <a:r>
              <a:rPr lang="en-US" altLang="ko-KR" sz="1400" spc="-1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 </a:t>
            </a:r>
            <a:r>
              <a:rPr lang="ko-KR" altLang="en-US" sz="1400" spc="-1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그리고 우리 민족의 문화유산 중에서도 가장 훌륭한 </a:t>
            </a:r>
            <a:r>
              <a:rPr lang="ko-KR" altLang="en-US" sz="1400" spc="-100" dirty="0" err="1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유산임에</a:t>
            </a:r>
            <a:r>
              <a:rPr lang="ko-KR" altLang="en-US" sz="1400" spc="-1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분명하다</a:t>
            </a:r>
            <a:r>
              <a:rPr lang="en-US" altLang="ko-KR" sz="1400" spc="-1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 </a:t>
            </a:r>
            <a:r>
              <a:rPr lang="ko-KR" altLang="en-US" sz="1400" spc="-1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세종은 집현전을 통해 길러 낸 </a:t>
            </a:r>
            <a:r>
              <a:rPr lang="ko-KR" altLang="en-US" sz="1400" spc="-100" dirty="0" err="1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최항</a:t>
            </a:r>
            <a:r>
              <a:rPr lang="en-US" altLang="ko-KR" sz="1400" spc="-1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(</a:t>
            </a:r>
            <a:r>
              <a:rPr lang="ko-KR" altLang="en-US" sz="1400" spc="-1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崔恒</a:t>
            </a:r>
            <a:r>
              <a:rPr lang="en-US" altLang="ko-KR" sz="1400" spc="-1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)·</a:t>
            </a:r>
            <a:r>
              <a:rPr lang="ko-KR" altLang="en-US" sz="1400" spc="-100" dirty="0" err="1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박팽년</a:t>
            </a:r>
            <a:r>
              <a:rPr lang="en-US" altLang="ko-KR" sz="1400" spc="-1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(</a:t>
            </a:r>
            <a:r>
              <a:rPr lang="ko-KR" altLang="en-US" sz="1400" spc="-1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朴彭年</a:t>
            </a:r>
            <a:r>
              <a:rPr lang="en-US" altLang="ko-KR" sz="1400" spc="-1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)·</a:t>
            </a:r>
            <a:r>
              <a:rPr lang="ko-KR" altLang="en-US" sz="1400" spc="-1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신숙주</a:t>
            </a:r>
            <a:r>
              <a:rPr lang="en-US" altLang="ko-KR" sz="1400" spc="-1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(</a:t>
            </a:r>
            <a:r>
              <a:rPr lang="ko-KR" altLang="en-US" sz="1400" spc="-1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申叔舟</a:t>
            </a:r>
            <a:r>
              <a:rPr lang="en-US" altLang="ko-KR" sz="1400" spc="-1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)·</a:t>
            </a:r>
            <a:r>
              <a:rPr lang="ko-KR" altLang="en-US" sz="1400" spc="-1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성삼문</a:t>
            </a:r>
            <a:r>
              <a:rPr lang="en-US" altLang="ko-KR" sz="1400" spc="-1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(</a:t>
            </a:r>
            <a:r>
              <a:rPr lang="ko-KR" altLang="en-US" sz="1400" spc="-1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成三問</a:t>
            </a:r>
            <a:r>
              <a:rPr lang="en-US" altLang="ko-KR" sz="1400" spc="-1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)·</a:t>
            </a:r>
            <a:r>
              <a:rPr lang="ko-KR" altLang="en-US" sz="1400" spc="-100" dirty="0" err="1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이선로</a:t>
            </a:r>
            <a:r>
              <a:rPr lang="en-US" altLang="ko-KR" sz="1400" spc="-1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(</a:t>
            </a:r>
            <a:r>
              <a:rPr lang="ko-KR" altLang="en-US" sz="1400" spc="-1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李善老</a:t>
            </a:r>
            <a:r>
              <a:rPr lang="en-US" altLang="ko-KR" sz="1400" spc="-1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)·</a:t>
            </a:r>
            <a:r>
              <a:rPr lang="ko-KR" altLang="en-US" sz="1400" spc="-1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이개</a:t>
            </a:r>
            <a:r>
              <a:rPr lang="en-US" altLang="ko-KR" sz="1400" spc="-1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(</a:t>
            </a:r>
            <a:r>
              <a:rPr lang="ko-KR" altLang="en-US" sz="1400" spc="-1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李塏</a:t>
            </a:r>
            <a:r>
              <a:rPr lang="en-US" altLang="ko-KR" sz="1400" spc="-1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) </a:t>
            </a:r>
            <a:r>
              <a:rPr lang="ko-KR" altLang="en-US" sz="1400" spc="-1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등 소장 학자들의 협력을 받아 우리 민족의 문자를 창제하였다</a:t>
            </a:r>
            <a:r>
              <a:rPr lang="en-US" altLang="ko-KR" sz="1400" spc="-1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 </a:t>
            </a:r>
            <a:r>
              <a:rPr lang="ko-KR" altLang="en-US" sz="1400" spc="-1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이것으로 보아 이 시대의 문화 의식과 수준이 어떠했는가를 가히 짐작할 수 있다</a:t>
            </a:r>
            <a:r>
              <a:rPr lang="en-US" altLang="ko-KR" sz="1400" spc="-1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832914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933188" y="188640"/>
            <a:ext cx="15504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>
                <a:ln>
                  <a:solidFill>
                    <a:srgbClr val="484444">
                      <a:alpha val="0"/>
                    </a:srgbClr>
                  </a:solidFill>
                </a:ln>
                <a:solidFill>
                  <a:srgbClr val="484444">
                    <a:alpha val="90000"/>
                  </a:srgbClr>
                </a:solidFill>
                <a:latin typeface="a오름M" panose="02020600000000000000" pitchFamily="18" charset="-127"/>
                <a:ea typeface="a오름M" panose="02020600000000000000" pitchFamily="18" charset="-127"/>
              </a:rPr>
              <a:t>문제정의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5708401" y="930897"/>
            <a:ext cx="0" cy="288000"/>
          </a:xfrm>
          <a:prstGeom prst="line">
            <a:avLst/>
          </a:prstGeom>
          <a:ln>
            <a:solidFill>
              <a:srgbClr val="484444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D2A4053-B778-46AB-95D6-60D8D0FBBB27}"/>
              </a:ext>
            </a:extLst>
          </p:cNvPr>
          <p:cNvSpPr txBox="1"/>
          <p:nvPr/>
        </p:nvSpPr>
        <p:spPr>
          <a:xfrm>
            <a:off x="3503713" y="1437934"/>
            <a:ext cx="4951659" cy="3631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6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a고운글씨M" panose="02020600000000000000" pitchFamily="18" charset="-127"/>
                <a:ea typeface="a고운글씨M" panose="02020600000000000000" pitchFamily="18" charset="-127"/>
              </a:rPr>
              <a:t>사라져 가는 우리의 말 제주어를 보존하기 위한 프로젝트</a:t>
            </a:r>
            <a:endParaRPr lang="en-US" altLang="ko-KR" sz="1600" dirty="0">
              <a:ln>
                <a:solidFill>
                  <a:srgbClr val="404040">
                    <a:alpha val="0"/>
                  </a:srgbClr>
                </a:solidFill>
              </a:ln>
              <a:solidFill>
                <a:srgbClr val="404040">
                  <a:alpha val="80000"/>
                </a:srgbClr>
              </a:solidFill>
              <a:latin typeface="a고운글씨M" panose="02020600000000000000" pitchFamily="18" charset="-127"/>
              <a:ea typeface="a고운글씨M" panose="02020600000000000000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589C16E-331C-4FAF-9AF8-14ADF6A2CE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8248" y="2192606"/>
            <a:ext cx="3429456" cy="407584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D601306-8DA0-4B10-AB57-E72F1B865D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235" y="2708920"/>
            <a:ext cx="3158478" cy="345638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54078A4-03AE-4D8A-ACC2-AC1FB139C4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3068" y="2178573"/>
            <a:ext cx="4309230" cy="4289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6116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413488" y="1750671"/>
            <a:ext cx="33650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>
                <a:ln>
                  <a:solidFill>
                    <a:srgbClr val="484444">
                      <a:alpha val="0"/>
                    </a:srgbClr>
                  </a:solidFill>
                </a:ln>
                <a:solidFill>
                  <a:srgbClr val="484444">
                    <a:alpha val="90000"/>
                  </a:srgb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제목을 입력해주세요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3215680" y="3004034"/>
            <a:ext cx="5760640" cy="18651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600" dirty="0">
                <a:ln>
                  <a:solidFill>
                    <a:srgbClr val="484444">
                      <a:alpha val="0"/>
                    </a:srgbClr>
                  </a:solidFill>
                </a:ln>
                <a:solidFill>
                  <a:srgbClr val="484444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수묵화</a:t>
            </a:r>
            <a:r>
              <a:rPr lang="en-US" altLang="ko-KR" sz="1600" dirty="0">
                <a:ln>
                  <a:solidFill>
                    <a:srgbClr val="484444">
                      <a:alpha val="0"/>
                    </a:srgbClr>
                  </a:solidFill>
                </a:ln>
                <a:solidFill>
                  <a:srgbClr val="484444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(</a:t>
            </a:r>
            <a:r>
              <a:rPr lang="ko-KR" altLang="en-US" sz="1600" dirty="0">
                <a:ln>
                  <a:solidFill>
                    <a:srgbClr val="484444">
                      <a:alpha val="0"/>
                    </a:srgbClr>
                  </a:solidFill>
                </a:ln>
                <a:solidFill>
                  <a:srgbClr val="484444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水墨畫</a:t>
            </a:r>
            <a:r>
              <a:rPr lang="en-US" altLang="ko-KR" sz="1600" dirty="0">
                <a:ln>
                  <a:solidFill>
                    <a:srgbClr val="484444">
                      <a:alpha val="0"/>
                    </a:srgbClr>
                  </a:solidFill>
                </a:ln>
                <a:solidFill>
                  <a:srgbClr val="484444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)</a:t>
            </a:r>
            <a:r>
              <a:rPr lang="ko-KR" altLang="en-US" sz="1600" dirty="0">
                <a:ln>
                  <a:solidFill>
                    <a:srgbClr val="484444">
                      <a:alpha val="0"/>
                    </a:srgbClr>
                  </a:solidFill>
                </a:ln>
                <a:solidFill>
                  <a:srgbClr val="484444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는 동아시아의 그림 그리기 기법으로</a:t>
            </a:r>
            <a:r>
              <a:rPr lang="en-US" altLang="ko-KR" sz="1600" dirty="0">
                <a:ln>
                  <a:solidFill>
                    <a:srgbClr val="484444">
                      <a:alpha val="0"/>
                    </a:srgbClr>
                  </a:solidFill>
                </a:ln>
                <a:solidFill>
                  <a:srgbClr val="484444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 </a:t>
            </a:r>
            <a:r>
              <a:rPr lang="ko-KR" altLang="en-US" sz="1600" dirty="0">
                <a:ln>
                  <a:solidFill>
                    <a:srgbClr val="484444">
                      <a:alpha val="0"/>
                    </a:srgbClr>
                  </a:solidFill>
                </a:ln>
                <a:solidFill>
                  <a:srgbClr val="484444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채색을 쓰지 않고</a:t>
            </a:r>
            <a:r>
              <a:rPr lang="en-US" altLang="ko-KR" sz="1600" dirty="0">
                <a:ln>
                  <a:solidFill>
                    <a:srgbClr val="484444">
                      <a:alpha val="0"/>
                    </a:srgbClr>
                  </a:solidFill>
                </a:ln>
                <a:solidFill>
                  <a:srgbClr val="484444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 </a:t>
            </a:r>
            <a:r>
              <a:rPr lang="ko-KR" altLang="en-US" sz="1600" dirty="0">
                <a:ln>
                  <a:solidFill>
                    <a:srgbClr val="484444">
                      <a:alpha val="0"/>
                    </a:srgbClr>
                  </a:solidFill>
                </a:ln>
                <a:solidFill>
                  <a:srgbClr val="484444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수묵으로 짙고 옅은 효과를 내어 그린 그림</a:t>
            </a:r>
            <a:r>
              <a:rPr lang="en-US" altLang="ko-KR" sz="1600" dirty="0">
                <a:ln>
                  <a:solidFill>
                    <a:srgbClr val="484444">
                      <a:alpha val="0"/>
                    </a:srgbClr>
                  </a:solidFill>
                </a:ln>
                <a:solidFill>
                  <a:srgbClr val="484444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`</a:t>
            </a:r>
            <a:r>
              <a:rPr lang="ko-KR" altLang="en-US" sz="1600" dirty="0">
                <a:ln>
                  <a:solidFill>
                    <a:srgbClr val="484444">
                      <a:alpha val="0"/>
                    </a:srgbClr>
                  </a:solidFill>
                </a:ln>
                <a:solidFill>
                  <a:srgbClr val="484444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을 가리킨다</a:t>
            </a:r>
            <a:r>
              <a:rPr lang="en-US" altLang="ko-KR" sz="1600" dirty="0">
                <a:ln>
                  <a:solidFill>
                    <a:srgbClr val="484444">
                      <a:alpha val="0"/>
                    </a:srgbClr>
                  </a:solidFill>
                </a:ln>
                <a:solidFill>
                  <a:srgbClr val="484444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 </a:t>
            </a:r>
            <a:r>
              <a:rPr lang="ko-KR" altLang="en-US" sz="1600" dirty="0" err="1">
                <a:ln>
                  <a:solidFill>
                    <a:srgbClr val="484444">
                      <a:alpha val="0"/>
                    </a:srgbClr>
                  </a:solidFill>
                </a:ln>
                <a:solidFill>
                  <a:srgbClr val="484444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먹그림이라고도</a:t>
            </a:r>
            <a:r>
              <a:rPr lang="ko-KR" altLang="en-US" sz="1600" dirty="0">
                <a:ln>
                  <a:solidFill>
                    <a:srgbClr val="484444">
                      <a:alpha val="0"/>
                    </a:srgbClr>
                  </a:solidFill>
                </a:ln>
                <a:solidFill>
                  <a:srgbClr val="484444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하고 간단히 묵화</a:t>
            </a:r>
            <a:r>
              <a:rPr lang="en-US" altLang="ko-KR" sz="1600" dirty="0">
                <a:ln>
                  <a:solidFill>
                    <a:srgbClr val="484444">
                      <a:alpha val="0"/>
                    </a:srgbClr>
                  </a:solidFill>
                </a:ln>
                <a:solidFill>
                  <a:srgbClr val="484444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(</a:t>
            </a:r>
            <a:r>
              <a:rPr lang="ko-KR" altLang="en-US" sz="1600" dirty="0">
                <a:ln>
                  <a:solidFill>
                    <a:srgbClr val="484444">
                      <a:alpha val="0"/>
                    </a:srgbClr>
                  </a:solidFill>
                </a:ln>
                <a:solidFill>
                  <a:srgbClr val="484444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墨畫</a:t>
            </a:r>
            <a:r>
              <a:rPr lang="en-US" altLang="ko-KR" sz="1600" dirty="0">
                <a:ln>
                  <a:solidFill>
                    <a:srgbClr val="484444">
                      <a:alpha val="0"/>
                    </a:srgbClr>
                  </a:solidFill>
                </a:ln>
                <a:solidFill>
                  <a:srgbClr val="484444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)</a:t>
            </a:r>
            <a:r>
              <a:rPr lang="ko-KR" altLang="en-US" sz="1600" dirty="0">
                <a:ln>
                  <a:solidFill>
                    <a:srgbClr val="484444">
                      <a:alpha val="0"/>
                    </a:srgbClr>
                  </a:solidFill>
                </a:ln>
                <a:solidFill>
                  <a:srgbClr val="484444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라고도 한다</a:t>
            </a:r>
            <a:r>
              <a:rPr lang="en-US" altLang="ko-KR" sz="1600" dirty="0">
                <a:ln>
                  <a:solidFill>
                    <a:srgbClr val="484444">
                      <a:alpha val="0"/>
                    </a:srgbClr>
                  </a:solidFill>
                </a:ln>
                <a:solidFill>
                  <a:srgbClr val="484444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 </a:t>
            </a:r>
            <a:r>
              <a:rPr lang="ko-KR" altLang="en-US" sz="1600" dirty="0">
                <a:ln>
                  <a:solidFill>
                    <a:srgbClr val="484444">
                      <a:alpha val="0"/>
                    </a:srgbClr>
                  </a:solidFill>
                </a:ln>
                <a:solidFill>
                  <a:srgbClr val="484444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서예와 같이 검은 빛깔의 </a:t>
            </a:r>
            <a:r>
              <a:rPr lang="ko-KR" altLang="en-US" sz="1600" dirty="0" err="1">
                <a:ln>
                  <a:solidFill>
                    <a:srgbClr val="484444">
                      <a:alpha val="0"/>
                    </a:srgbClr>
                  </a:solidFill>
                </a:ln>
                <a:solidFill>
                  <a:srgbClr val="484444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물감만을</a:t>
            </a:r>
            <a:r>
              <a:rPr lang="ko-KR" altLang="en-US" sz="1600" dirty="0">
                <a:ln>
                  <a:solidFill>
                    <a:srgbClr val="484444">
                      <a:alpha val="0"/>
                    </a:srgbClr>
                  </a:solidFill>
                </a:ln>
                <a:solidFill>
                  <a:srgbClr val="484444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이용하며 다양한 농도로 나타낼 수 있다</a:t>
            </a:r>
            <a:r>
              <a:rPr lang="en-US" altLang="ko-KR" sz="1600" dirty="0">
                <a:ln>
                  <a:solidFill>
                    <a:srgbClr val="484444">
                      <a:alpha val="0"/>
                    </a:srgbClr>
                  </a:solidFill>
                </a:ln>
                <a:solidFill>
                  <a:srgbClr val="484444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pPr algn="ctr">
              <a:lnSpc>
                <a:spcPct val="120000"/>
              </a:lnSpc>
            </a:pPr>
            <a:r>
              <a:rPr lang="ko-KR" altLang="en-US" sz="1600" dirty="0">
                <a:ln>
                  <a:solidFill>
                    <a:srgbClr val="484444">
                      <a:alpha val="0"/>
                    </a:srgbClr>
                  </a:solidFill>
                </a:ln>
                <a:solidFill>
                  <a:srgbClr val="484444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서양 미술에서는 이와 비슷한 기법으로 종이에 나타낸 작품을 일반적으로 소묘로 분류하고 있다</a:t>
            </a:r>
            <a:r>
              <a:rPr lang="en-US" altLang="ko-KR" sz="1600" dirty="0">
                <a:ln>
                  <a:solidFill>
                    <a:srgbClr val="484444">
                      <a:alpha val="0"/>
                    </a:srgbClr>
                  </a:solidFill>
                </a:ln>
                <a:solidFill>
                  <a:srgbClr val="484444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6096000" y="2492928"/>
            <a:ext cx="0" cy="288000"/>
          </a:xfrm>
          <a:prstGeom prst="line">
            <a:avLst/>
          </a:prstGeom>
          <a:ln>
            <a:solidFill>
              <a:srgbClr val="484444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39981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99456" y="1269240"/>
            <a:ext cx="3600400" cy="4320000"/>
          </a:xfrm>
          <a:custGeom>
            <a:avLst/>
            <a:gdLst>
              <a:gd name="connsiteX0" fmla="*/ 0 w 3600400"/>
              <a:gd name="connsiteY0" fmla="*/ 0 h 4320000"/>
              <a:gd name="connsiteX1" fmla="*/ 3600400 w 3600400"/>
              <a:gd name="connsiteY1" fmla="*/ 0 h 4320000"/>
              <a:gd name="connsiteX2" fmla="*/ 3600400 w 3600400"/>
              <a:gd name="connsiteY2" fmla="*/ 4320000 h 4320000"/>
              <a:gd name="connsiteX3" fmla="*/ 0 w 3600400"/>
              <a:gd name="connsiteY3" fmla="*/ 4320000 h 43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00400" h="4320000">
                <a:moveTo>
                  <a:pt x="0" y="0"/>
                </a:moveTo>
                <a:lnTo>
                  <a:pt x="3600400" y="0"/>
                </a:lnTo>
                <a:lnTo>
                  <a:pt x="3600400" y="4320000"/>
                </a:lnTo>
                <a:lnTo>
                  <a:pt x="0" y="4320000"/>
                </a:lnTo>
                <a:close/>
              </a:path>
            </a:pathLst>
          </a:custGeom>
        </p:spPr>
      </p:pic>
      <p:sp>
        <p:nvSpPr>
          <p:cNvPr id="8" name="TextBox 7"/>
          <p:cNvSpPr txBox="1"/>
          <p:nvPr/>
        </p:nvSpPr>
        <p:spPr>
          <a:xfrm>
            <a:off x="5254103" y="1273109"/>
            <a:ext cx="84189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500" dirty="0">
                <a:solidFill>
                  <a:srgbClr val="3B3B3B">
                    <a:alpha val="4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“</a:t>
            </a:r>
            <a:endParaRPr lang="ko-KR" altLang="en-US" sz="11500" dirty="0">
              <a:solidFill>
                <a:srgbClr val="3B3B3B">
                  <a:alpha val="40000"/>
                </a:srgb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416480" y="4869160"/>
            <a:ext cx="84189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500" dirty="0">
                <a:solidFill>
                  <a:srgbClr val="3B3B3B">
                    <a:alpha val="4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”</a:t>
            </a:r>
            <a:endParaRPr lang="ko-KR" altLang="en-US" sz="11500" dirty="0">
              <a:solidFill>
                <a:srgbClr val="3B3B3B">
                  <a:alpha val="40000"/>
                </a:srgb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118193" y="2116981"/>
            <a:ext cx="4293162" cy="29979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3200" spc="-150" dirty="0">
                <a:ln>
                  <a:solidFill>
                    <a:srgbClr val="F2F2F2">
                      <a:alpha val="0"/>
                    </a:srgbClr>
                  </a:solidFill>
                </a:ln>
                <a:solidFill>
                  <a:srgbClr val="F2F2F2">
                    <a:alpha val="60000"/>
                  </a:srgb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누군가 내 소중한 것을</a:t>
            </a:r>
            <a:endParaRPr lang="en-US" altLang="ko-KR" sz="3200" spc="-150" dirty="0">
              <a:ln>
                <a:solidFill>
                  <a:srgbClr val="F2F2F2">
                    <a:alpha val="0"/>
                  </a:srgbClr>
                </a:solidFill>
              </a:ln>
              <a:solidFill>
                <a:srgbClr val="F2F2F2">
                  <a:alpha val="60000"/>
                </a:srgbClr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3200" spc="-150" dirty="0">
                <a:ln>
                  <a:solidFill>
                    <a:srgbClr val="F2F2F2">
                      <a:alpha val="0"/>
                    </a:srgbClr>
                  </a:solidFill>
                </a:ln>
                <a:solidFill>
                  <a:srgbClr val="F2F2F2">
                    <a:alpha val="80000"/>
                  </a:srgb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짓밟고 빼앗</a:t>
            </a:r>
            <a:endParaRPr lang="en-US" altLang="ko-KR" sz="3200" spc="-150" dirty="0">
              <a:ln>
                <a:solidFill>
                  <a:srgbClr val="F2F2F2">
                    <a:alpha val="0"/>
                  </a:srgbClr>
                </a:solidFill>
              </a:ln>
              <a:solidFill>
                <a:srgbClr val="F2F2F2">
                  <a:alpha val="80000"/>
                </a:srgbClr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  <a:p>
            <a:pPr algn="ctr">
              <a:lnSpc>
                <a:spcPct val="120000"/>
              </a:lnSpc>
            </a:pPr>
            <a:endParaRPr lang="en-US" altLang="ko-KR" sz="3200" spc="-150" dirty="0">
              <a:ln>
                <a:solidFill>
                  <a:srgbClr val="F2F2F2">
                    <a:alpha val="0"/>
                  </a:srgbClr>
                </a:solidFill>
              </a:ln>
              <a:solidFill>
                <a:srgbClr val="F2F2F2">
                  <a:alpha val="80000"/>
                </a:srgbClr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  <a:p>
            <a:pPr algn="ctr">
              <a:lnSpc>
                <a:spcPct val="120000"/>
              </a:lnSpc>
            </a:pPr>
            <a:r>
              <a:rPr lang="en-US" altLang="ko-KR" sz="3200" spc="-150" dirty="0">
                <a:ln>
                  <a:solidFill>
                    <a:srgbClr val="F2F2F2">
                      <a:alpha val="0"/>
                    </a:srgbClr>
                  </a:solidFill>
                </a:ln>
                <a:solidFill>
                  <a:srgbClr val="F2F2F2">
                    <a:alpha val="80000"/>
                  </a:srgb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]</a:t>
            </a:r>
            <a:r>
              <a:rPr lang="ko-KR" altLang="en-US" sz="3200" spc="-150" dirty="0" err="1">
                <a:ln>
                  <a:solidFill>
                    <a:srgbClr val="F2F2F2">
                      <a:alpha val="0"/>
                    </a:srgbClr>
                  </a:solidFill>
                </a:ln>
                <a:solidFill>
                  <a:srgbClr val="F2F2F2">
                    <a:alpha val="80000"/>
                  </a:srgb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으려</a:t>
            </a:r>
            <a:r>
              <a:rPr lang="ko-KR" altLang="en-US" sz="3200" spc="-150" dirty="0">
                <a:ln>
                  <a:solidFill>
                    <a:srgbClr val="F2F2F2">
                      <a:alpha val="0"/>
                    </a:srgbClr>
                  </a:solidFill>
                </a:ln>
                <a:solidFill>
                  <a:srgbClr val="F2F2F2">
                    <a:alpha val="80000"/>
                  </a:srgb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 할 때</a:t>
            </a:r>
            <a:r>
              <a:rPr lang="en-US" altLang="ko-KR" sz="3200" spc="-150" dirty="0">
                <a:ln>
                  <a:solidFill>
                    <a:srgbClr val="F2F2F2">
                      <a:alpha val="0"/>
                    </a:srgbClr>
                  </a:solidFill>
                </a:ln>
                <a:solidFill>
                  <a:srgbClr val="F2F2F2">
                    <a:alpha val="80000"/>
                  </a:srgb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,</a:t>
            </a:r>
          </a:p>
          <a:p>
            <a:pPr algn="ctr">
              <a:lnSpc>
                <a:spcPct val="120000"/>
              </a:lnSpc>
            </a:pPr>
            <a:r>
              <a:rPr lang="ko-KR" altLang="en-US" sz="3200" spc="-150" dirty="0">
                <a:ln>
                  <a:solidFill>
                    <a:srgbClr val="F2F2F2">
                      <a:alpha val="0"/>
                    </a:srgbClr>
                  </a:solidFill>
                </a:ln>
                <a:solidFill>
                  <a:srgbClr val="F2F2F2">
                    <a:alpha val="80000"/>
                  </a:srgb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목숨을 걸고 싸워야 한다</a:t>
            </a:r>
            <a:r>
              <a:rPr lang="en-US" altLang="ko-KR" sz="3200" spc="-150" dirty="0">
                <a:ln>
                  <a:solidFill>
                    <a:srgbClr val="F2F2F2">
                      <a:alpha val="0"/>
                    </a:srgbClr>
                  </a:solidFill>
                </a:ln>
                <a:solidFill>
                  <a:srgbClr val="F2F2F2">
                    <a:alpha val="80000"/>
                  </a:srgb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.</a:t>
            </a:r>
            <a:endParaRPr lang="ko-KR" altLang="en-US" sz="3200" spc="-150" dirty="0">
              <a:ln>
                <a:solidFill>
                  <a:srgbClr val="F2F2F2">
                    <a:alpha val="0"/>
                  </a:srgbClr>
                </a:solidFill>
              </a:ln>
              <a:solidFill>
                <a:srgbClr val="F2F2F2">
                  <a:alpha val="80000"/>
                </a:srgbClr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570022" y="4293096"/>
            <a:ext cx="53895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1000" i="1" dirty="0">
                <a:ln>
                  <a:solidFill>
                    <a:srgbClr val="F2F2F2">
                      <a:alpha val="0"/>
                    </a:srgbClr>
                  </a:solidFill>
                </a:ln>
                <a:solidFill>
                  <a:srgbClr val="F2F2F2">
                    <a:alpha val="6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Someone's going to take my precious thing When you're trampling and trying to take it away, You have to fight for your life.</a:t>
            </a:r>
            <a:endParaRPr lang="ko-KR" altLang="en-US" sz="1000" i="1" dirty="0">
              <a:ln>
                <a:solidFill>
                  <a:srgbClr val="F2F2F2">
                    <a:alpha val="0"/>
                  </a:srgbClr>
                </a:solidFill>
              </a:ln>
              <a:solidFill>
                <a:srgbClr val="F2F2F2">
                  <a:alpha val="60000"/>
                </a:srgb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575748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/>
          <p:cNvGrpSpPr/>
          <p:nvPr/>
        </p:nvGrpSpPr>
        <p:grpSpPr>
          <a:xfrm>
            <a:off x="0" y="0"/>
            <a:ext cx="12192001" cy="6858000"/>
            <a:chOff x="0" y="0"/>
            <a:chExt cx="12192001" cy="6858000"/>
          </a:xfrm>
        </p:grpSpPr>
        <p:pic>
          <p:nvPicPr>
            <p:cNvPr id="28" name="그림 27" descr="ê´ë ¨ ì´ë¯¸ì§"/>
            <p:cNvPicPr>
              <a:picLocks noChangeAspect="1" noChangeArrowheads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3935760" cy="6858000"/>
            </a:xfrm>
            <a:custGeom>
              <a:avLst/>
              <a:gdLst>
                <a:gd name="connsiteX0" fmla="*/ 0 w 3935760"/>
                <a:gd name="connsiteY0" fmla="*/ 0 h 6858000"/>
                <a:gd name="connsiteX1" fmla="*/ 3935760 w 3935760"/>
                <a:gd name="connsiteY1" fmla="*/ 0 h 6858000"/>
                <a:gd name="connsiteX2" fmla="*/ 3935760 w 3935760"/>
                <a:gd name="connsiteY2" fmla="*/ 6858000 h 6858000"/>
                <a:gd name="connsiteX3" fmla="*/ 0 w 3935760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35760" h="6858000">
                  <a:moveTo>
                    <a:pt x="0" y="0"/>
                  </a:moveTo>
                  <a:lnTo>
                    <a:pt x="3935760" y="0"/>
                  </a:lnTo>
                  <a:lnTo>
                    <a:pt x="3935760" y="6858000"/>
                  </a:lnTo>
                  <a:lnTo>
                    <a:pt x="0" y="6858000"/>
                  </a:lnTo>
                  <a:close/>
                </a:path>
              </a:pathLst>
            </a:cu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직사각형 28"/>
            <p:cNvSpPr/>
            <p:nvPr/>
          </p:nvSpPr>
          <p:spPr>
            <a:xfrm>
              <a:off x="0" y="0"/>
              <a:ext cx="12192000" cy="2708920"/>
            </a:xfrm>
            <a:prstGeom prst="rect">
              <a:avLst/>
            </a:prstGeom>
            <a:gradFill flip="none" rotWithShape="1">
              <a:gsLst>
                <a:gs pos="0">
                  <a:srgbClr val="FEF9D7">
                    <a:alpha val="55000"/>
                  </a:srgbClr>
                </a:gs>
                <a:gs pos="100000">
                  <a:srgbClr val="D299C2">
                    <a:alpha val="55000"/>
                  </a:srgb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8445556" y="1429542"/>
              <a:ext cx="3746445" cy="1279379"/>
            </a:xfrm>
            <a:custGeom>
              <a:avLst/>
              <a:gdLst/>
              <a:ahLst/>
              <a:cxnLst/>
              <a:rect l="l" t="t" r="r" b="b"/>
              <a:pathLst>
                <a:path w="3746445" h="1279379">
                  <a:moveTo>
                    <a:pt x="1313404" y="1092508"/>
                  </a:moveTo>
                  <a:lnTo>
                    <a:pt x="1593483" y="1119873"/>
                  </a:lnTo>
                  <a:cubicBezTo>
                    <a:pt x="1591857" y="1129521"/>
                    <a:pt x="1587199" y="1138117"/>
                    <a:pt x="1579509" y="1145660"/>
                  </a:cubicBezTo>
                  <a:cubicBezTo>
                    <a:pt x="1571819" y="1153203"/>
                    <a:pt x="1558197" y="1158641"/>
                    <a:pt x="1538642" y="1161974"/>
                  </a:cubicBezTo>
                  <a:lnTo>
                    <a:pt x="1538642" y="1237886"/>
                  </a:lnTo>
                  <a:lnTo>
                    <a:pt x="1673411" y="1237886"/>
                  </a:lnTo>
                  <a:lnTo>
                    <a:pt x="1765919" y="1111453"/>
                  </a:lnTo>
                  <a:cubicBezTo>
                    <a:pt x="1768985" y="1113957"/>
                    <a:pt x="1789148" y="1131596"/>
                    <a:pt x="1826405" y="1164370"/>
                  </a:cubicBezTo>
                  <a:cubicBezTo>
                    <a:pt x="1863663" y="1197145"/>
                    <a:pt x="1899613" y="1230033"/>
                    <a:pt x="1934255" y="1263034"/>
                  </a:cubicBezTo>
                  <a:lnTo>
                    <a:pt x="1922237" y="1279379"/>
                  </a:lnTo>
                  <a:lnTo>
                    <a:pt x="866417" y="1279379"/>
                  </a:lnTo>
                  <a:lnTo>
                    <a:pt x="854509" y="1237886"/>
                  </a:lnTo>
                  <a:lnTo>
                    <a:pt x="1313404" y="1237886"/>
                  </a:lnTo>
                  <a:close/>
                  <a:moveTo>
                    <a:pt x="3746445" y="939421"/>
                  </a:moveTo>
                  <a:lnTo>
                    <a:pt x="3746445" y="1279379"/>
                  </a:lnTo>
                  <a:lnTo>
                    <a:pt x="3661739" y="1279379"/>
                  </a:lnTo>
                  <a:lnTo>
                    <a:pt x="3706403" y="1140915"/>
                  </a:lnTo>
                  <a:close/>
                  <a:moveTo>
                    <a:pt x="264970" y="886084"/>
                  </a:moveTo>
                  <a:lnTo>
                    <a:pt x="264970" y="1107375"/>
                  </a:lnTo>
                  <a:lnTo>
                    <a:pt x="648348" y="1107375"/>
                  </a:lnTo>
                  <a:lnTo>
                    <a:pt x="648348" y="886084"/>
                  </a:lnTo>
                  <a:close/>
                  <a:moveTo>
                    <a:pt x="1197496" y="766098"/>
                  </a:moveTo>
                  <a:lnTo>
                    <a:pt x="1197496" y="976863"/>
                  </a:lnTo>
                  <a:lnTo>
                    <a:pt x="1604029" y="976863"/>
                  </a:lnTo>
                  <a:lnTo>
                    <a:pt x="1604029" y="766098"/>
                  </a:lnTo>
                  <a:close/>
                  <a:moveTo>
                    <a:pt x="2466826" y="681897"/>
                  </a:moveTo>
                  <a:lnTo>
                    <a:pt x="2466826" y="747209"/>
                  </a:lnTo>
                  <a:cubicBezTo>
                    <a:pt x="2467045" y="805265"/>
                    <a:pt x="2466607" y="865556"/>
                    <a:pt x="2465512" y="928081"/>
                  </a:cubicBezTo>
                  <a:cubicBezTo>
                    <a:pt x="2464417" y="990606"/>
                    <a:pt x="2461351" y="1054580"/>
                    <a:pt x="2456315" y="1120005"/>
                  </a:cubicBezTo>
                  <a:lnTo>
                    <a:pt x="2658647" y="1120005"/>
                  </a:lnTo>
                  <a:lnTo>
                    <a:pt x="2658647" y="681897"/>
                  </a:lnTo>
                  <a:close/>
                  <a:moveTo>
                    <a:pt x="264970" y="604011"/>
                  </a:moveTo>
                  <a:lnTo>
                    <a:pt x="264970" y="825301"/>
                  </a:lnTo>
                  <a:lnTo>
                    <a:pt x="648348" y="825301"/>
                  </a:lnTo>
                  <a:lnTo>
                    <a:pt x="648348" y="604011"/>
                  </a:lnTo>
                  <a:close/>
                  <a:moveTo>
                    <a:pt x="1681820" y="602169"/>
                  </a:moveTo>
                  <a:lnTo>
                    <a:pt x="1892155" y="757714"/>
                  </a:lnTo>
                  <a:cubicBezTo>
                    <a:pt x="1885796" y="764190"/>
                    <a:pt x="1876411" y="770675"/>
                    <a:pt x="1864000" y="777168"/>
                  </a:cubicBezTo>
                  <a:cubicBezTo>
                    <a:pt x="1851589" y="783662"/>
                    <a:pt x="1836415" y="789105"/>
                    <a:pt x="1818479" y="793497"/>
                  </a:cubicBezTo>
                  <a:lnTo>
                    <a:pt x="1818479" y="1039766"/>
                  </a:lnTo>
                  <a:cubicBezTo>
                    <a:pt x="1814406" y="1048525"/>
                    <a:pt x="1793119" y="1059529"/>
                    <a:pt x="1754618" y="1072778"/>
                  </a:cubicBezTo>
                  <a:cubicBezTo>
                    <a:pt x="1716117" y="1086027"/>
                    <a:pt x="1678535" y="1093334"/>
                    <a:pt x="1641874" y="1094698"/>
                  </a:cubicBezTo>
                  <a:lnTo>
                    <a:pt x="1604029" y="1094698"/>
                  </a:lnTo>
                  <a:lnTo>
                    <a:pt x="1604029" y="1035541"/>
                  </a:lnTo>
                  <a:lnTo>
                    <a:pt x="1197496" y="1035541"/>
                  </a:lnTo>
                  <a:lnTo>
                    <a:pt x="1197496" y="1073570"/>
                  </a:lnTo>
                  <a:cubicBezTo>
                    <a:pt x="1195262" y="1084608"/>
                    <a:pt x="1175026" y="1097859"/>
                    <a:pt x="1136787" y="1113323"/>
                  </a:cubicBezTo>
                  <a:cubicBezTo>
                    <a:pt x="1098547" y="1128787"/>
                    <a:pt x="1055709" y="1137284"/>
                    <a:pt x="1008272" y="1138814"/>
                  </a:cubicBezTo>
                  <a:lnTo>
                    <a:pt x="978837" y="1138814"/>
                  </a:lnTo>
                  <a:lnTo>
                    <a:pt x="978837" y="614799"/>
                  </a:lnTo>
                  <a:lnTo>
                    <a:pt x="1205922" y="705315"/>
                  </a:lnTo>
                  <a:lnTo>
                    <a:pt x="1585069" y="705315"/>
                  </a:lnTo>
                  <a:close/>
                  <a:moveTo>
                    <a:pt x="1378625" y="284047"/>
                  </a:moveTo>
                  <a:lnTo>
                    <a:pt x="1347909" y="522178"/>
                  </a:lnTo>
                  <a:lnTo>
                    <a:pt x="1544957" y="522178"/>
                  </a:lnTo>
                  <a:lnTo>
                    <a:pt x="1544957" y="284047"/>
                  </a:lnTo>
                  <a:close/>
                  <a:moveTo>
                    <a:pt x="2466826" y="195636"/>
                  </a:moveTo>
                  <a:lnTo>
                    <a:pt x="2466826" y="621114"/>
                  </a:lnTo>
                  <a:lnTo>
                    <a:pt x="2658647" y="621114"/>
                  </a:lnTo>
                  <a:lnTo>
                    <a:pt x="2658647" y="195636"/>
                  </a:lnTo>
                  <a:close/>
                  <a:moveTo>
                    <a:pt x="3035446" y="35917"/>
                  </a:moveTo>
                  <a:lnTo>
                    <a:pt x="3296221" y="134853"/>
                  </a:lnTo>
                  <a:lnTo>
                    <a:pt x="3719571" y="134853"/>
                  </a:lnTo>
                  <a:lnTo>
                    <a:pt x="3746445" y="109396"/>
                  </a:lnTo>
                  <a:lnTo>
                    <a:pt x="3746445" y="695465"/>
                  </a:lnTo>
                  <a:lnTo>
                    <a:pt x="3635322" y="705183"/>
                  </a:lnTo>
                  <a:cubicBezTo>
                    <a:pt x="3635761" y="673915"/>
                    <a:pt x="3633304" y="647514"/>
                    <a:pt x="3627950" y="625982"/>
                  </a:cubicBezTo>
                  <a:cubicBezTo>
                    <a:pt x="3622597" y="604449"/>
                    <a:pt x="3611715" y="585942"/>
                    <a:pt x="3595304" y="570462"/>
                  </a:cubicBezTo>
                  <a:cubicBezTo>
                    <a:pt x="3580034" y="553753"/>
                    <a:pt x="3557392" y="539807"/>
                    <a:pt x="3527379" y="528624"/>
                  </a:cubicBezTo>
                  <a:cubicBezTo>
                    <a:pt x="3497365" y="517441"/>
                    <a:pt x="3463139" y="508232"/>
                    <a:pt x="3424701" y="500996"/>
                  </a:cubicBezTo>
                  <a:lnTo>
                    <a:pt x="3424701" y="473625"/>
                  </a:lnTo>
                  <a:cubicBezTo>
                    <a:pt x="3462481" y="475994"/>
                    <a:pt x="3504868" y="478627"/>
                    <a:pt x="3551863" y="481522"/>
                  </a:cubicBezTo>
                  <a:cubicBezTo>
                    <a:pt x="3598858" y="484418"/>
                    <a:pt x="3632294" y="485997"/>
                    <a:pt x="3652172" y="486261"/>
                  </a:cubicBezTo>
                  <a:cubicBezTo>
                    <a:pt x="3667617" y="486305"/>
                    <a:pt x="3679377" y="485164"/>
                    <a:pt x="3687451" y="482838"/>
                  </a:cubicBezTo>
                  <a:cubicBezTo>
                    <a:pt x="3695525" y="480513"/>
                    <a:pt x="3702019" y="476740"/>
                    <a:pt x="3706933" y="471519"/>
                  </a:cubicBezTo>
                  <a:cubicBezTo>
                    <a:pt x="3717201" y="463051"/>
                    <a:pt x="3724573" y="435761"/>
                    <a:pt x="3729049" y="389649"/>
                  </a:cubicBezTo>
                  <a:cubicBezTo>
                    <a:pt x="3733524" y="343536"/>
                    <a:pt x="3736683" y="278865"/>
                    <a:pt x="3738525" y="195636"/>
                  </a:cubicBezTo>
                  <a:lnTo>
                    <a:pt x="3268841" y="195636"/>
                  </a:lnTo>
                  <a:lnTo>
                    <a:pt x="3268841" y="833590"/>
                  </a:lnTo>
                  <a:lnTo>
                    <a:pt x="3740627" y="833590"/>
                  </a:lnTo>
                  <a:lnTo>
                    <a:pt x="3746445" y="827568"/>
                  </a:lnTo>
                  <a:lnTo>
                    <a:pt x="3746445" y="894636"/>
                  </a:lnTo>
                  <a:lnTo>
                    <a:pt x="3401532" y="894636"/>
                  </a:lnTo>
                  <a:cubicBezTo>
                    <a:pt x="3424832" y="995592"/>
                    <a:pt x="3455636" y="1086373"/>
                    <a:pt x="3493943" y="1166979"/>
                  </a:cubicBezTo>
                  <a:lnTo>
                    <a:pt x="3555600" y="1279379"/>
                  </a:lnTo>
                  <a:lnTo>
                    <a:pt x="3437428" y="1279379"/>
                  </a:lnTo>
                  <a:lnTo>
                    <a:pt x="3434705" y="1270861"/>
                  </a:lnTo>
                  <a:cubicBezTo>
                    <a:pt x="3405393" y="1161463"/>
                    <a:pt x="3382401" y="1036054"/>
                    <a:pt x="3365727" y="894636"/>
                  </a:cubicBezTo>
                  <a:lnTo>
                    <a:pt x="3268841" y="894636"/>
                  </a:lnTo>
                  <a:lnTo>
                    <a:pt x="3268841" y="1279379"/>
                  </a:lnTo>
                  <a:lnTo>
                    <a:pt x="3035446" y="1279379"/>
                  </a:lnTo>
                  <a:close/>
                  <a:moveTo>
                    <a:pt x="2744855" y="12762"/>
                  </a:moveTo>
                  <a:lnTo>
                    <a:pt x="2965855" y="189348"/>
                  </a:lnTo>
                  <a:cubicBezTo>
                    <a:pt x="2959528" y="196967"/>
                    <a:pt x="2950039" y="204329"/>
                    <a:pt x="2937385" y="211433"/>
                  </a:cubicBezTo>
                  <a:cubicBezTo>
                    <a:pt x="2924732" y="218538"/>
                    <a:pt x="2908916" y="223801"/>
                    <a:pt x="2889936" y="227224"/>
                  </a:cubicBezTo>
                  <a:lnTo>
                    <a:pt x="2889936" y="1279379"/>
                  </a:lnTo>
                  <a:lnTo>
                    <a:pt x="2658647" y="1279379"/>
                  </a:lnTo>
                  <a:lnTo>
                    <a:pt x="2658647" y="1180787"/>
                  </a:lnTo>
                  <a:lnTo>
                    <a:pt x="2450118" y="1180787"/>
                  </a:lnTo>
                  <a:lnTo>
                    <a:pt x="2428967" y="1279379"/>
                  </a:lnTo>
                  <a:lnTo>
                    <a:pt x="2229083" y="1279379"/>
                  </a:lnTo>
                  <a:lnTo>
                    <a:pt x="2243957" y="747209"/>
                  </a:lnTo>
                  <a:lnTo>
                    <a:pt x="2243957" y="38022"/>
                  </a:lnTo>
                  <a:lnTo>
                    <a:pt x="2502661" y="134853"/>
                  </a:lnTo>
                  <a:lnTo>
                    <a:pt x="2637567" y="134853"/>
                  </a:lnTo>
                  <a:close/>
                  <a:moveTo>
                    <a:pt x="345218" y="0"/>
                  </a:moveTo>
                  <a:lnTo>
                    <a:pt x="635455" y="25260"/>
                  </a:lnTo>
                  <a:cubicBezTo>
                    <a:pt x="633744" y="38987"/>
                    <a:pt x="627693" y="50477"/>
                    <a:pt x="617299" y="59730"/>
                  </a:cubicBezTo>
                  <a:cubicBezTo>
                    <a:pt x="606905" y="68983"/>
                    <a:pt x="589802" y="75737"/>
                    <a:pt x="565989" y="79991"/>
                  </a:cubicBezTo>
                  <a:lnTo>
                    <a:pt x="565989" y="305360"/>
                  </a:lnTo>
                  <a:lnTo>
                    <a:pt x="612299" y="305360"/>
                  </a:lnTo>
                  <a:lnTo>
                    <a:pt x="721761" y="162135"/>
                  </a:lnTo>
                  <a:cubicBezTo>
                    <a:pt x="725269" y="164815"/>
                    <a:pt x="748775" y="184204"/>
                    <a:pt x="792279" y="220304"/>
                  </a:cubicBezTo>
                  <a:cubicBezTo>
                    <a:pt x="835783" y="256405"/>
                    <a:pt x="878234" y="293139"/>
                    <a:pt x="919633" y="330508"/>
                  </a:cubicBezTo>
                  <a:cubicBezTo>
                    <a:pt x="916344" y="341990"/>
                    <a:pt x="909766" y="350460"/>
                    <a:pt x="899899" y="355917"/>
                  </a:cubicBezTo>
                  <a:cubicBezTo>
                    <a:pt x="890031" y="361375"/>
                    <a:pt x="877664" y="364081"/>
                    <a:pt x="862797" y="364038"/>
                  </a:cubicBezTo>
                  <a:lnTo>
                    <a:pt x="565989" y="364038"/>
                  </a:lnTo>
                  <a:lnTo>
                    <a:pt x="565989" y="543228"/>
                  </a:lnTo>
                  <a:lnTo>
                    <a:pt x="631245" y="543228"/>
                  </a:lnTo>
                  <a:lnTo>
                    <a:pt x="723866" y="446255"/>
                  </a:lnTo>
                  <a:lnTo>
                    <a:pt x="883848" y="570475"/>
                  </a:lnTo>
                  <a:lnTo>
                    <a:pt x="871226" y="522178"/>
                  </a:lnTo>
                  <a:lnTo>
                    <a:pt x="1132357" y="522178"/>
                  </a:lnTo>
                  <a:cubicBezTo>
                    <a:pt x="1136613" y="489207"/>
                    <a:pt x="1141263" y="452416"/>
                    <a:pt x="1146308" y="411806"/>
                  </a:cubicBezTo>
                  <a:cubicBezTo>
                    <a:pt x="1151354" y="371195"/>
                    <a:pt x="1156531" y="328609"/>
                    <a:pt x="1161839" y="284047"/>
                  </a:cubicBezTo>
                  <a:lnTo>
                    <a:pt x="942827" y="284047"/>
                  </a:lnTo>
                  <a:lnTo>
                    <a:pt x="923873" y="223264"/>
                  </a:lnTo>
                  <a:lnTo>
                    <a:pt x="1168158" y="223264"/>
                  </a:lnTo>
                  <a:cubicBezTo>
                    <a:pt x="1172343" y="185154"/>
                    <a:pt x="1176132" y="147176"/>
                    <a:pt x="1179524" y="109330"/>
                  </a:cubicBezTo>
                  <a:cubicBezTo>
                    <a:pt x="1182917" y="71483"/>
                    <a:pt x="1186177" y="35084"/>
                    <a:pt x="1189305" y="131"/>
                  </a:cubicBezTo>
                  <a:lnTo>
                    <a:pt x="1482254" y="29602"/>
                  </a:lnTo>
                  <a:cubicBezTo>
                    <a:pt x="1479119" y="45565"/>
                    <a:pt x="1471281" y="58897"/>
                    <a:pt x="1458740" y="69597"/>
                  </a:cubicBezTo>
                  <a:cubicBezTo>
                    <a:pt x="1446200" y="80298"/>
                    <a:pt x="1428957" y="87315"/>
                    <a:pt x="1407011" y="90648"/>
                  </a:cubicBezTo>
                  <a:lnTo>
                    <a:pt x="1388089" y="223264"/>
                  </a:lnTo>
                  <a:lnTo>
                    <a:pt x="1524056" y="223264"/>
                  </a:lnTo>
                  <a:lnTo>
                    <a:pt x="1627053" y="113803"/>
                  </a:lnTo>
                  <a:lnTo>
                    <a:pt x="1839661" y="273567"/>
                  </a:lnTo>
                  <a:cubicBezTo>
                    <a:pt x="1832161" y="282145"/>
                    <a:pt x="1820847" y="290208"/>
                    <a:pt x="1805717" y="297753"/>
                  </a:cubicBezTo>
                  <a:cubicBezTo>
                    <a:pt x="1790587" y="305299"/>
                    <a:pt x="1772431" y="311267"/>
                    <a:pt x="1751250" y="315659"/>
                  </a:cubicBezTo>
                  <a:lnTo>
                    <a:pt x="1751250" y="513748"/>
                  </a:lnTo>
                  <a:lnTo>
                    <a:pt x="1835451" y="395737"/>
                  </a:lnTo>
                  <a:cubicBezTo>
                    <a:pt x="1838477" y="398111"/>
                    <a:pt x="1858211" y="415491"/>
                    <a:pt x="1894654" y="447877"/>
                  </a:cubicBezTo>
                  <a:cubicBezTo>
                    <a:pt x="1931097" y="480262"/>
                    <a:pt x="1966094" y="513412"/>
                    <a:pt x="1999643" y="547325"/>
                  </a:cubicBezTo>
                  <a:cubicBezTo>
                    <a:pt x="1992977" y="570028"/>
                    <a:pt x="1974733" y="581204"/>
                    <a:pt x="1944912" y="580855"/>
                  </a:cubicBezTo>
                  <a:lnTo>
                    <a:pt x="898603" y="580855"/>
                  </a:lnTo>
                  <a:lnTo>
                    <a:pt x="913344" y="593490"/>
                  </a:lnTo>
                  <a:cubicBezTo>
                    <a:pt x="909001" y="599062"/>
                    <a:pt x="901367" y="604766"/>
                    <a:pt x="890443" y="610602"/>
                  </a:cubicBezTo>
                  <a:cubicBezTo>
                    <a:pt x="879518" y="616438"/>
                    <a:pt x="866093" y="620562"/>
                    <a:pt x="850167" y="622975"/>
                  </a:cubicBezTo>
                  <a:lnTo>
                    <a:pt x="850167" y="1170263"/>
                  </a:lnTo>
                  <a:cubicBezTo>
                    <a:pt x="846576" y="1181368"/>
                    <a:pt x="826955" y="1194974"/>
                    <a:pt x="791304" y="1211082"/>
                  </a:cubicBezTo>
                  <a:cubicBezTo>
                    <a:pt x="755653" y="1227191"/>
                    <a:pt x="719213" y="1236057"/>
                    <a:pt x="681985" y="1237681"/>
                  </a:cubicBezTo>
                  <a:lnTo>
                    <a:pt x="648348" y="1237681"/>
                  </a:lnTo>
                  <a:lnTo>
                    <a:pt x="648348" y="1168157"/>
                  </a:lnTo>
                  <a:lnTo>
                    <a:pt x="565989" y="1168157"/>
                  </a:lnTo>
                  <a:lnTo>
                    <a:pt x="565989" y="1279379"/>
                  </a:lnTo>
                  <a:lnTo>
                    <a:pt x="347329" y="1279379"/>
                  </a:lnTo>
                  <a:lnTo>
                    <a:pt x="347329" y="1168157"/>
                  </a:lnTo>
                  <a:lnTo>
                    <a:pt x="264970" y="1168157"/>
                  </a:lnTo>
                  <a:lnTo>
                    <a:pt x="264970" y="1208153"/>
                  </a:lnTo>
                  <a:cubicBezTo>
                    <a:pt x="263219" y="1219073"/>
                    <a:pt x="245700" y="1231966"/>
                    <a:pt x="212415" y="1246833"/>
                  </a:cubicBezTo>
                  <a:cubicBezTo>
                    <a:pt x="179131" y="1261699"/>
                    <a:pt x="140591" y="1269856"/>
                    <a:pt x="96795" y="1271304"/>
                  </a:cubicBezTo>
                  <a:lnTo>
                    <a:pt x="69466" y="1271304"/>
                  </a:lnTo>
                  <a:lnTo>
                    <a:pt x="69466" y="458904"/>
                  </a:lnTo>
                  <a:lnTo>
                    <a:pt x="273417" y="543228"/>
                  </a:lnTo>
                  <a:lnTo>
                    <a:pt x="345218" y="543228"/>
                  </a:lnTo>
                  <a:lnTo>
                    <a:pt x="345218" y="364038"/>
                  </a:lnTo>
                  <a:lnTo>
                    <a:pt x="16841" y="364038"/>
                  </a:lnTo>
                  <a:lnTo>
                    <a:pt x="0" y="305360"/>
                  </a:lnTo>
                  <a:lnTo>
                    <a:pt x="345218" y="305360"/>
                  </a:lnTo>
                  <a:close/>
                </a:path>
              </a:pathLst>
            </a:custGeom>
            <a:gradFill>
              <a:gsLst>
                <a:gs pos="0">
                  <a:srgbClr val="FEF9D7">
                    <a:alpha val="30000"/>
                  </a:srgbClr>
                </a:gs>
                <a:gs pos="100000">
                  <a:srgbClr val="D299C2">
                    <a:alpha val="5000"/>
                  </a:srgbClr>
                </a:gs>
              </a:gsLst>
              <a:lin ang="13500000" scaled="1"/>
            </a:gra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8700" dirty="0">
                <a:ln>
                  <a:solidFill>
                    <a:srgbClr val="484444">
                      <a:alpha val="0"/>
                    </a:srgbClr>
                  </a:solidFill>
                </a:ln>
                <a:gradFill>
                  <a:gsLst>
                    <a:gs pos="0">
                      <a:srgbClr val="FEF9D7">
                        <a:alpha val="30000"/>
                      </a:srgbClr>
                    </a:gs>
                    <a:gs pos="100000">
                      <a:srgbClr val="D299C2">
                        <a:alpha val="5000"/>
                      </a:srgbClr>
                    </a:gs>
                  </a:gsLst>
                  <a:lin ang="13500000" scaled="1"/>
                </a:gradFill>
                <a:latin typeface="Noto Serif CJK SC" panose="02020700000000000000" pitchFamily="18" charset="-127"/>
                <a:ea typeface="Noto Serif CJK SC" panose="02020700000000000000" pitchFamily="18" charset="-127"/>
              </a:endParaRPr>
            </a:p>
          </p:txBody>
        </p:sp>
        <p:grpSp>
          <p:nvGrpSpPr>
            <p:cNvPr id="31" name="그룹 30"/>
            <p:cNvGrpSpPr/>
            <p:nvPr/>
          </p:nvGrpSpPr>
          <p:grpSpPr>
            <a:xfrm>
              <a:off x="355685" y="6279123"/>
              <a:ext cx="699755" cy="246221"/>
              <a:chOff x="11399609" y="35780"/>
              <a:chExt cx="699755" cy="246221"/>
            </a:xfrm>
          </p:grpSpPr>
          <p:pic>
            <p:nvPicPr>
              <p:cNvPr id="32" name="Picture 2" descr="C:\Users\YONSAI\Desktop\bibook.png"/>
              <p:cNvPicPr>
                <a:picLocks noChangeAspect="1" noChangeArrowheads="1"/>
              </p:cNvPicPr>
              <p:nvPr/>
            </p:nvPicPr>
            <p:blipFill>
              <a:blip r:embed="rId3" cstate="email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652749" y="99214"/>
                <a:ext cx="446615" cy="11413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3" name="직사각형 32"/>
              <p:cNvSpPr/>
              <p:nvPr/>
            </p:nvSpPr>
            <p:spPr>
              <a:xfrm>
                <a:off x="11399609" y="35780"/>
                <a:ext cx="301686" cy="2462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just"/>
                <a:r>
                  <a:rPr lang="ko-KR" altLang="en-US" sz="1000" dirty="0">
                    <a:ln>
                      <a:solidFill>
                        <a:srgbClr val="7F7F7F">
                          <a:alpha val="0"/>
                        </a:srgbClr>
                      </a:solidFill>
                    </a:ln>
                    <a:solidFill>
                      <a:srgbClr val="7F7F7F">
                        <a:alpha val="40000"/>
                      </a:srgbClr>
                    </a:solidFill>
                    <a:latin typeface="나눔스퀘어 Light" pitchFamily="50" charset="-127"/>
                    <a:ea typeface="나눔스퀘어 Light" pitchFamily="50" charset="-127"/>
                  </a:rPr>
                  <a:t>ⓒ</a:t>
                </a:r>
              </a:p>
            </p:txBody>
          </p:sp>
        </p:grpSp>
      </p:grpSp>
      <p:sp>
        <p:nvSpPr>
          <p:cNvPr id="14" name="직사각형 13"/>
          <p:cNvSpPr/>
          <p:nvPr/>
        </p:nvSpPr>
        <p:spPr>
          <a:xfrm>
            <a:off x="5015880" y="3703164"/>
            <a:ext cx="6096000" cy="2160591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400" spc="-1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전통한복이란 </a:t>
            </a:r>
            <a:r>
              <a:rPr lang="ko-KR" altLang="en-US" sz="1400" spc="-100" dirty="0" err="1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옛부터</a:t>
            </a:r>
            <a:r>
              <a:rPr lang="ko-KR" altLang="en-US" sz="1400" spc="-1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전해 내려오는 사상</a:t>
            </a:r>
            <a:r>
              <a:rPr lang="en-US" altLang="ko-KR" sz="1400" spc="-1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·</a:t>
            </a:r>
            <a:r>
              <a:rPr lang="ko-KR" altLang="en-US" sz="1400" spc="-1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관습</a:t>
            </a:r>
            <a:r>
              <a:rPr lang="en-US" altLang="ko-KR" sz="1400" spc="-1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·</a:t>
            </a:r>
            <a:r>
              <a:rPr lang="ko-KR" altLang="en-US" sz="1400" spc="-1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행위</a:t>
            </a:r>
            <a:r>
              <a:rPr lang="en-US" altLang="ko-KR" sz="1400" spc="-1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·</a:t>
            </a:r>
            <a:r>
              <a:rPr lang="ko-KR" altLang="en-US" sz="1400" spc="-1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형태</a:t>
            </a:r>
            <a:r>
              <a:rPr lang="en-US" altLang="ko-KR" sz="1400" spc="-1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·</a:t>
            </a:r>
            <a:r>
              <a:rPr lang="ko-KR" altLang="en-US" sz="1400" spc="-1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기술 등의 양식과 정신이 깃든 한복으로</a:t>
            </a:r>
            <a:r>
              <a:rPr lang="en-US" altLang="ko-KR" sz="1400" spc="-1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 </a:t>
            </a:r>
            <a:r>
              <a:rPr lang="ko-KR" altLang="en-US" sz="1400" spc="-1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우리 고유 의복인 치마</a:t>
            </a:r>
            <a:r>
              <a:rPr lang="en-US" altLang="ko-KR" sz="1400" spc="-1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·</a:t>
            </a:r>
            <a:r>
              <a:rPr lang="ko-KR" altLang="en-US" sz="1400" spc="-1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저고리</a:t>
            </a:r>
            <a:r>
              <a:rPr lang="en-US" altLang="ko-KR" sz="1400" spc="-1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·</a:t>
            </a:r>
            <a:r>
              <a:rPr lang="ko-KR" altLang="en-US" sz="1400" spc="-1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바지</a:t>
            </a:r>
            <a:r>
              <a:rPr lang="en-US" altLang="ko-KR" sz="1400" spc="-1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·</a:t>
            </a:r>
            <a:r>
              <a:rPr lang="ko-KR" altLang="en-US" sz="1400" spc="-1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두루마기에 조끼</a:t>
            </a:r>
            <a:r>
              <a:rPr lang="en-US" altLang="ko-KR" sz="1400" spc="-1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·</a:t>
            </a:r>
            <a:r>
              <a:rPr lang="ko-KR" altLang="en-US" sz="1400" spc="-1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마고자가 포함된다</a:t>
            </a:r>
            <a:r>
              <a:rPr lang="en-US" altLang="ko-KR" sz="1400" spc="-1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pPr algn="just">
              <a:lnSpc>
                <a:spcPct val="120000"/>
              </a:lnSpc>
            </a:pPr>
            <a:r>
              <a:rPr lang="en-US" altLang="ko-KR" sz="1400" spc="-1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1600</a:t>
            </a:r>
            <a:r>
              <a:rPr lang="ko-KR" altLang="en-US" sz="1400" spc="-100" dirty="0" err="1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여년간</a:t>
            </a:r>
            <a:r>
              <a:rPr lang="ko-KR" altLang="en-US" sz="1400" spc="-1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이어진 고유 한복의 전통성은 세계에서 제일 길며</a:t>
            </a:r>
            <a:r>
              <a:rPr lang="en-US" altLang="ko-KR" sz="1400" spc="-1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 </a:t>
            </a:r>
            <a:r>
              <a:rPr lang="ko-KR" altLang="en-US" sz="1400" spc="-1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그것은 고구려 고분벽화</a:t>
            </a:r>
            <a:r>
              <a:rPr lang="en-US" altLang="ko-KR" sz="1400" spc="-1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(4∼6</a:t>
            </a:r>
            <a:r>
              <a:rPr lang="ko-KR" altLang="en-US" sz="1400" spc="-1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세기</a:t>
            </a:r>
            <a:r>
              <a:rPr lang="en-US" altLang="ko-KR" sz="1400" spc="-1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)</a:t>
            </a:r>
            <a:r>
              <a:rPr lang="ko-KR" altLang="en-US" sz="1400" spc="-1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와 신라</a:t>
            </a:r>
            <a:r>
              <a:rPr lang="en-US" altLang="ko-KR" sz="1400" spc="-1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·</a:t>
            </a:r>
            <a:r>
              <a:rPr lang="ko-KR" altLang="en-US" sz="1400" spc="-1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백제 유물로 확인할 수 있다</a:t>
            </a:r>
            <a:r>
              <a:rPr lang="en-US" altLang="ko-KR" sz="1400" spc="-1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pPr algn="just">
              <a:lnSpc>
                <a:spcPct val="120000"/>
              </a:lnSpc>
            </a:pPr>
            <a:r>
              <a:rPr lang="ko-KR" altLang="en-US" sz="1400" spc="-1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전통의 선을 현대부터 그어보면</a:t>
            </a:r>
            <a:r>
              <a:rPr lang="en-US" altLang="ko-KR" sz="1400" spc="-1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 </a:t>
            </a:r>
            <a:r>
              <a:rPr lang="ko-KR" altLang="en-US" sz="1400" spc="-1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영</a:t>
            </a:r>
            <a:r>
              <a:rPr lang="en-US" altLang="ko-KR" sz="1400" spc="-1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·</a:t>
            </a:r>
            <a:r>
              <a:rPr lang="ko-KR" altLang="en-US" sz="1400" spc="-1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정조시대 혜원</a:t>
            </a:r>
            <a:r>
              <a:rPr lang="en-US" altLang="ko-KR" sz="1400" spc="-1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(</a:t>
            </a:r>
            <a:r>
              <a:rPr lang="ko-KR" altLang="en-US" sz="1400" spc="-1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蕙園</a:t>
            </a:r>
            <a:r>
              <a:rPr lang="en-US" altLang="ko-KR" sz="1400" spc="-1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)</a:t>
            </a:r>
            <a:r>
              <a:rPr lang="ko-KR" altLang="en-US" sz="1400" spc="-1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신윤복</a:t>
            </a:r>
            <a:r>
              <a:rPr lang="en-US" altLang="ko-KR" sz="1400" spc="-1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(</a:t>
            </a:r>
            <a:r>
              <a:rPr lang="ko-KR" altLang="en-US" sz="1400" spc="-1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申潤福</a:t>
            </a:r>
            <a:r>
              <a:rPr lang="en-US" altLang="ko-KR" sz="1400" spc="-1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)·</a:t>
            </a:r>
            <a:r>
              <a:rPr lang="ko-KR" altLang="en-US" sz="1400" spc="-1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단원</a:t>
            </a:r>
            <a:r>
              <a:rPr lang="en-US" altLang="ko-KR" sz="1400" spc="-1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(</a:t>
            </a:r>
            <a:r>
              <a:rPr lang="ko-KR" altLang="en-US" sz="1400" spc="-1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檀園</a:t>
            </a:r>
            <a:r>
              <a:rPr lang="en-US" altLang="ko-KR" sz="1400" spc="-1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)</a:t>
            </a:r>
            <a:r>
              <a:rPr lang="ko-KR" altLang="en-US" sz="1400" spc="-1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김홍도</a:t>
            </a:r>
            <a:r>
              <a:rPr lang="en-US" altLang="ko-KR" sz="1400" spc="-1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(</a:t>
            </a:r>
            <a:r>
              <a:rPr lang="ko-KR" altLang="en-US" sz="1400" spc="-1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金弘道</a:t>
            </a:r>
            <a:r>
              <a:rPr lang="en-US" altLang="ko-KR" sz="1400" spc="-1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)</a:t>
            </a:r>
            <a:r>
              <a:rPr lang="ko-KR" altLang="en-US" sz="1400" spc="-1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의 풍속도에 나타난 한복까지 그을 수 있으며</a:t>
            </a:r>
            <a:r>
              <a:rPr lang="en-US" altLang="ko-KR" sz="1400" spc="-1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 </a:t>
            </a:r>
            <a:r>
              <a:rPr lang="ko-KR" altLang="en-US" sz="1400" spc="-1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다시 조선초기</a:t>
            </a:r>
            <a:r>
              <a:rPr lang="en-US" altLang="ko-KR" sz="1400" spc="-1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·</a:t>
            </a:r>
            <a:r>
              <a:rPr lang="ko-KR" altLang="en-US" sz="1400" spc="-1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고려</a:t>
            </a:r>
            <a:r>
              <a:rPr lang="en-US" altLang="ko-KR" sz="1400" spc="-1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·</a:t>
            </a:r>
            <a:r>
              <a:rPr lang="ko-KR" altLang="en-US" sz="1400" spc="-1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통일신라를 거쳐 고구려 고분벽화의 </a:t>
            </a:r>
            <a:r>
              <a:rPr lang="ko-KR" altLang="en-US" sz="1400" spc="-100" dirty="0" err="1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기본복</a:t>
            </a:r>
            <a:r>
              <a:rPr lang="en-US" altLang="ko-KR" sz="1400" spc="-1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(</a:t>
            </a:r>
            <a:r>
              <a:rPr lang="ko-KR" altLang="en-US" sz="1400" spc="-1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유</a:t>
            </a:r>
            <a:r>
              <a:rPr lang="en-US" altLang="ko-KR" sz="1400" spc="-1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·</a:t>
            </a:r>
            <a:r>
              <a:rPr lang="ko-KR" altLang="en-US" sz="1400" spc="-1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고</a:t>
            </a:r>
            <a:r>
              <a:rPr lang="en-US" altLang="ko-KR" sz="1400" spc="-1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·</a:t>
            </a:r>
            <a:r>
              <a:rPr lang="ko-KR" altLang="en-US" sz="1400" spc="-1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상</a:t>
            </a:r>
            <a:r>
              <a:rPr lang="en-US" altLang="ko-KR" sz="1400" spc="-1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·</a:t>
            </a:r>
            <a:r>
              <a:rPr lang="ko-KR" altLang="en-US" sz="1400" spc="-1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포</a:t>
            </a:r>
            <a:r>
              <a:rPr lang="en-US" altLang="ko-KR" sz="1400" spc="-1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)</a:t>
            </a:r>
            <a:r>
              <a:rPr lang="ko-KR" altLang="en-US" sz="1400" spc="-1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까지 이어진다</a:t>
            </a:r>
            <a:r>
              <a:rPr lang="en-US" altLang="ko-KR" sz="1400" spc="-1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 </a:t>
            </a:r>
            <a:r>
              <a:rPr lang="ko-KR" altLang="en-US" sz="1400" spc="-1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더 나아가 가시적인 자료는 없으나 고조선까지도 이을 수 있다고 본다</a:t>
            </a:r>
            <a:r>
              <a:rPr lang="en-US" altLang="ko-KR" sz="1400" spc="-1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5015880" y="1062072"/>
            <a:ext cx="381386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dirty="0">
                <a:ln>
                  <a:solidFill>
                    <a:srgbClr val="BE6AA6">
                      <a:alpha val="0"/>
                    </a:srgbClr>
                  </a:solidFill>
                </a:ln>
                <a:solidFill>
                  <a:srgbClr val="BE6AA6">
                    <a:alpha val="80000"/>
                  </a:srgb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제목을 입력해주세요</a:t>
            </a:r>
            <a:endParaRPr lang="ko-KR" altLang="en-US" sz="3200" dirty="0">
              <a:ln>
                <a:solidFill>
                  <a:srgbClr val="BE6AA6">
                    <a:alpha val="0"/>
                  </a:srgbClr>
                </a:solidFill>
              </a:ln>
              <a:solidFill>
                <a:srgbClr val="BE6AA6">
                  <a:alpha val="80000"/>
                </a:srgbClr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015879" y="1628800"/>
            <a:ext cx="27847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600" dirty="0">
                <a:ln>
                  <a:solidFill>
                    <a:srgbClr val="7F7F7F">
                      <a:alpha val="0"/>
                    </a:srgbClr>
                  </a:solidFill>
                </a:ln>
                <a:solidFill>
                  <a:srgbClr val="7F7F7F">
                    <a:alpha val="80000"/>
                  </a:srgb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부제목을 입력해주세요</a:t>
            </a:r>
          </a:p>
        </p:txBody>
      </p:sp>
    </p:spTree>
    <p:extLst>
      <p:ext uri="{BB962C8B-B14F-4D97-AF65-F5344CB8AC3E}">
        <p14:creationId xmlns:p14="http://schemas.microsoft.com/office/powerpoint/2010/main" val="29427213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682</TotalTime>
  <Words>539</Words>
  <Application>Microsoft Office PowerPoint</Application>
  <PresentationFormat>와이드스크린</PresentationFormat>
  <Paragraphs>44</Paragraphs>
  <Slides>13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28" baseType="lpstr">
      <vt:lpstr>나눔명조 ExtraBold</vt:lpstr>
      <vt:lpstr>KoPub돋움체 Light</vt:lpstr>
      <vt:lpstr>나눔바른고딕</vt:lpstr>
      <vt:lpstr>Work Sans Light</vt:lpstr>
      <vt:lpstr>나눔스퀘어 Bold</vt:lpstr>
      <vt:lpstr>a고운글씨M</vt:lpstr>
      <vt:lpstr>Noto Serif CJK SC</vt:lpstr>
      <vt:lpstr>나눔바른고딕 Light</vt:lpstr>
      <vt:lpstr>Arial</vt:lpstr>
      <vt:lpstr>a오름M</vt:lpstr>
      <vt:lpstr>나눔스퀘어 Light</vt:lpstr>
      <vt:lpstr>맑은 고딕</vt:lpstr>
      <vt:lpstr>나눔명조</vt:lpstr>
      <vt:lpstr>a오름B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박 종호</dc:creator>
  <cp:lastModifiedBy>ICT01_14</cp:lastModifiedBy>
  <cp:revision>75</cp:revision>
  <dcterms:created xsi:type="dcterms:W3CDTF">2019-01-12T16:14:02Z</dcterms:created>
  <dcterms:modified xsi:type="dcterms:W3CDTF">2020-02-19T06:23:00Z</dcterms:modified>
</cp:coreProperties>
</file>